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4208" r:id="rId2"/>
    <p:sldMasterId id="2147484256" r:id="rId3"/>
    <p:sldMasterId id="2147484263" r:id="rId4"/>
  </p:sldMasterIdLst>
  <p:notesMasterIdLst>
    <p:notesMasterId r:id="rId16"/>
  </p:notesMasterIdLst>
  <p:sldIdLst>
    <p:sldId id="499" r:id="rId5"/>
    <p:sldId id="909" r:id="rId6"/>
    <p:sldId id="900" r:id="rId7"/>
    <p:sldId id="901" r:id="rId8"/>
    <p:sldId id="902" r:id="rId9"/>
    <p:sldId id="904" r:id="rId10"/>
    <p:sldId id="903" r:id="rId11"/>
    <p:sldId id="907" r:id="rId12"/>
    <p:sldId id="906" r:id="rId13"/>
    <p:sldId id="899" r:id="rId14"/>
    <p:sldId id="910" r:id="rId15"/>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0" userDrawn="1">
          <p15:clr>
            <a:srgbClr val="A4A3A4"/>
          </p15:clr>
        </p15:guide>
        <p15:guide id="3" pos="249" userDrawn="1">
          <p15:clr>
            <a:srgbClr val="A4A3A4"/>
          </p15:clr>
        </p15:guide>
        <p15:guide id="5" orient="horz" pos="18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713"/>
    <a:srgbClr val="70849D"/>
    <a:srgbClr val="9B231F"/>
    <a:srgbClr val="000000"/>
    <a:srgbClr val="55492E"/>
    <a:srgbClr val="1C1C1C"/>
    <a:srgbClr val="9A9389"/>
    <a:srgbClr val="9B0062"/>
    <a:srgbClr val="FFFFFF"/>
    <a:srgbClr val="E5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44" autoAdjust="0"/>
    <p:restoredTop sz="96187" autoAdjust="0"/>
  </p:normalViewPr>
  <p:slideViewPr>
    <p:cSldViewPr snapToGrid="0">
      <p:cViewPr varScale="1">
        <p:scale>
          <a:sx n="47" d="100"/>
          <a:sy n="47" d="100"/>
        </p:scale>
        <p:origin x="1470" y="42"/>
      </p:cViewPr>
      <p:guideLst>
        <p:guide orient="horz" pos="2840"/>
        <p:guide pos="249"/>
        <p:guide orient="horz" pos="186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5" Type="http://schemas.openxmlformats.org/officeDocument/2006/relationships/image" Target="../media/image68.wmf"/><Relationship Id="rId4" Type="http://schemas.openxmlformats.org/officeDocument/2006/relationships/image" Target="../media/image6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5" Type="http://schemas.openxmlformats.org/officeDocument/2006/relationships/image" Target="../media/image83.emf"/><Relationship Id="rId4" Type="http://schemas.openxmlformats.org/officeDocument/2006/relationships/image" Target="../media/image8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6DAFFB8-D626-4208-96AC-F6F6121DE6E2}" type="datetimeFigureOut">
              <a:rPr lang="fr-FR" smtClean="0"/>
              <a:t>16/06/2016</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E531C3C-861D-4452-8218-7E1CB89D1C67}" type="slidenum">
              <a:rPr lang="fr-FR" smtClean="0"/>
              <a:t>‹N°›</a:t>
            </a:fld>
            <a:endParaRPr lang="fr-FR"/>
          </a:p>
        </p:txBody>
      </p:sp>
    </p:spTree>
    <p:extLst>
      <p:ext uri="{BB962C8B-B14F-4D97-AF65-F5344CB8AC3E}">
        <p14:creationId xmlns:p14="http://schemas.microsoft.com/office/powerpoint/2010/main" val="394164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2</a:t>
            </a:fld>
            <a:endParaRPr lang="fr-FR"/>
          </a:p>
        </p:txBody>
      </p:sp>
    </p:spTree>
    <p:extLst>
      <p:ext uri="{BB962C8B-B14F-4D97-AF65-F5344CB8AC3E}">
        <p14:creationId xmlns:p14="http://schemas.microsoft.com/office/powerpoint/2010/main" val="335539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11</a:t>
            </a:fld>
            <a:endParaRPr lang="fr-FR"/>
          </a:p>
        </p:txBody>
      </p:sp>
    </p:spTree>
    <p:extLst>
      <p:ext uri="{BB962C8B-B14F-4D97-AF65-F5344CB8AC3E}">
        <p14:creationId xmlns:p14="http://schemas.microsoft.com/office/powerpoint/2010/main" val="128717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3</a:t>
            </a:fld>
            <a:endParaRPr lang="fr-FR"/>
          </a:p>
        </p:txBody>
      </p:sp>
    </p:spTree>
    <p:extLst>
      <p:ext uri="{BB962C8B-B14F-4D97-AF65-F5344CB8AC3E}">
        <p14:creationId xmlns:p14="http://schemas.microsoft.com/office/powerpoint/2010/main" val="26994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4</a:t>
            </a:fld>
            <a:endParaRPr lang="fr-FR"/>
          </a:p>
        </p:txBody>
      </p:sp>
    </p:spTree>
    <p:extLst>
      <p:ext uri="{BB962C8B-B14F-4D97-AF65-F5344CB8AC3E}">
        <p14:creationId xmlns:p14="http://schemas.microsoft.com/office/powerpoint/2010/main" val="114127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5</a:t>
            </a:fld>
            <a:endParaRPr lang="fr-FR"/>
          </a:p>
        </p:txBody>
      </p:sp>
    </p:spTree>
    <p:extLst>
      <p:ext uri="{BB962C8B-B14F-4D97-AF65-F5344CB8AC3E}">
        <p14:creationId xmlns:p14="http://schemas.microsoft.com/office/powerpoint/2010/main" val="247061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6</a:t>
            </a:fld>
            <a:endParaRPr lang="fr-FR"/>
          </a:p>
        </p:txBody>
      </p:sp>
    </p:spTree>
    <p:extLst>
      <p:ext uri="{BB962C8B-B14F-4D97-AF65-F5344CB8AC3E}">
        <p14:creationId xmlns:p14="http://schemas.microsoft.com/office/powerpoint/2010/main" val="384082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7</a:t>
            </a:fld>
            <a:endParaRPr lang="fr-FR"/>
          </a:p>
        </p:txBody>
      </p:sp>
    </p:spTree>
    <p:extLst>
      <p:ext uri="{BB962C8B-B14F-4D97-AF65-F5344CB8AC3E}">
        <p14:creationId xmlns:p14="http://schemas.microsoft.com/office/powerpoint/2010/main" val="119622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8</a:t>
            </a:fld>
            <a:endParaRPr lang="fr-FR"/>
          </a:p>
        </p:txBody>
      </p:sp>
    </p:spTree>
    <p:extLst>
      <p:ext uri="{BB962C8B-B14F-4D97-AF65-F5344CB8AC3E}">
        <p14:creationId xmlns:p14="http://schemas.microsoft.com/office/powerpoint/2010/main" val="221737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9</a:t>
            </a:fld>
            <a:endParaRPr lang="fr-FR"/>
          </a:p>
        </p:txBody>
      </p:sp>
    </p:spTree>
    <p:extLst>
      <p:ext uri="{BB962C8B-B14F-4D97-AF65-F5344CB8AC3E}">
        <p14:creationId xmlns:p14="http://schemas.microsoft.com/office/powerpoint/2010/main" val="45709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531C3C-861D-4452-8218-7E1CB89D1C67}" type="slidenum">
              <a:rPr lang="fr-FR" smtClean="0"/>
              <a:t>10</a:t>
            </a:fld>
            <a:endParaRPr lang="fr-FR"/>
          </a:p>
        </p:txBody>
      </p:sp>
    </p:spTree>
    <p:extLst>
      <p:ext uri="{BB962C8B-B14F-4D97-AF65-F5344CB8AC3E}">
        <p14:creationId xmlns:p14="http://schemas.microsoft.com/office/powerpoint/2010/main" val="4204789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24.jpeg"/><Relationship Id="rId5" Type="http://schemas.openxmlformats.org/officeDocument/2006/relationships/image" Target="../media/image40.png"/><Relationship Id="rId4" Type="http://schemas.openxmlformats.org/officeDocument/2006/relationships/image" Target="../media/image39.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Master" Target="../slideMasters/slideMaster4.xml"/><Relationship Id="rId6" Type="http://schemas.openxmlformats.org/officeDocument/2006/relationships/image" Target="../media/image24.jpeg"/><Relationship Id="rId5" Type="http://schemas.openxmlformats.org/officeDocument/2006/relationships/image" Target="../media/image44.png"/><Relationship Id="rId4" Type="http://schemas.openxmlformats.org/officeDocument/2006/relationships/image" Target="../media/image4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4.jpeg"/><Relationship Id="rId3" Type="http://schemas.openxmlformats.org/officeDocument/2006/relationships/image" Target="../media/image43.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Master" Target="../slideMasters/slideMaster4.xml"/><Relationship Id="rId6" Type="http://schemas.openxmlformats.org/officeDocument/2006/relationships/image" Target="../media/image41.png"/><Relationship Id="rId11" Type="http://schemas.openxmlformats.org/officeDocument/2006/relationships/image" Target="../media/image52.png"/><Relationship Id="rId5" Type="http://schemas.openxmlformats.org/officeDocument/2006/relationships/image" Target="../media/image44.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42.png"/><Relationship Id="rId1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Section Opt. A ">
    <p:spTree>
      <p:nvGrpSpPr>
        <p:cNvPr id="1" name=""/>
        <p:cNvGrpSpPr/>
        <p:nvPr/>
      </p:nvGrpSpPr>
      <p:grpSpPr>
        <a:xfrm>
          <a:off x="0" y="0"/>
          <a:ext cx="0" cy="0"/>
          <a:chOff x="0" y="0"/>
          <a:chExt cx="0" cy="0"/>
        </a:xfrm>
      </p:grpSpPr>
      <p:sp>
        <p:nvSpPr>
          <p:cNvPr id="9" name="Text Placeholder 10"/>
          <p:cNvSpPr>
            <a:spLocks noGrp="1"/>
          </p:cNvSpPr>
          <p:nvPr>
            <p:ph type="body" sz="quarter" idx="12" hasCustomPrompt="1"/>
          </p:nvPr>
        </p:nvSpPr>
        <p:spPr>
          <a:xfrm>
            <a:off x="702264" y="3006647"/>
            <a:ext cx="4959982" cy="1125738"/>
          </a:xfrm>
          <a:prstGeom prst="rect">
            <a:avLst/>
          </a:prstGeom>
        </p:spPr>
        <p:txBody>
          <a:bodyPr vert="horz" lIns="34290" tIns="17145" rIns="34290" bIns="17145">
            <a:normAutofit/>
          </a:bodyPr>
          <a:lstStyle>
            <a:lvl1pPr marL="0" indent="0">
              <a:buNone/>
              <a:defRPr sz="2400" b="1" i="0" kern="0" cap="all" spc="100" baseline="0">
                <a:solidFill>
                  <a:srgbClr val="6FBE4A"/>
                </a:solidFill>
                <a:latin typeface="Arial" charset="0"/>
                <a:ea typeface="Arial" charset="0"/>
                <a:cs typeface="Arial" charset="0"/>
              </a:defRPr>
            </a:lvl1pPr>
          </a:lstStyle>
          <a:p>
            <a:pPr lvl="0"/>
            <a:r>
              <a:rPr lang="en-US" dirty="0" smtClean="0"/>
              <a:t>Section divider title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643" cy="6858000"/>
          </a:xfrm>
          <a:prstGeom prst="rect">
            <a:avLst/>
          </a:prstGeom>
        </p:spPr>
      </p:pic>
    </p:spTree>
    <p:extLst>
      <p:ext uri="{BB962C8B-B14F-4D97-AF65-F5344CB8AC3E}">
        <p14:creationId xmlns:p14="http://schemas.microsoft.com/office/powerpoint/2010/main" val="417902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 Dark w/Subtit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2" y="0"/>
            <a:ext cx="9144000" cy="6858000"/>
          </a:xfrm>
          <a:prstGeom prst="rect">
            <a:avLst/>
          </a:prstGeom>
        </p:spPr>
      </p:pic>
      <p:sp>
        <p:nvSpPr>
          <p:cNvPr id="4" name="Text Placeholder 10"/>
          <p:cNvSpPr>
            <a:spLocks noGrp="1"/>
          </p:cNvSpPr>
          <p:nvPr>
            <p:ph type="body" sz="quarter" idx="13" hasCustomPrompt="1"/>
          </p:nvPr>
        </p:nvSpPr>
        <p:spPr>
          <a:xfrm>
            <a:off x="355128" y="2883244"/>
            <a:ext cx="6268094"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SECTION DIVIDER TITLE</a:t>
            </a:r>
          </a:p>
        </p:txBody>
      </p:sp>
      <p:sp>
        <p:nvSpPr>
          <p:cNvPr id="5" name="Text Placeholder 18"/>
          <p:cNvSpPr>
            <a:spLocks noGrp="1"/>
          </p:cNvSpPr>
          <p:nvPr>
            <p:ph type="body" sz="quarter" idx="20" hasCustomPrompt="1"/>
          </p:nvPr>
        </p:nvSpPr>
        <p:spPr>
          <a:xfrm>
            <a:off x="355128" y="3364277"/>
            <a:ext cx="6268094"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chemeClr val="bg1"/>
                </a:solidFill>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393215801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ontent F Left Artwor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ext Placeholder 18"/>
          <p:cNvSpPr>
            <a:spLocks noGrp="1"/>
          </p:cNvSpPr>
          <p:nvPr>
            <p:ph type="body" sz="quarter" idx="12" hasCustomPrompt="1"/>
          </p:nvPr>
        </p:nvSpPr>
        <p:spPr>
          <a:xfrm>
            <a:off x="1527140" y="347915"/>
            <a:ext cx="7270495"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9" name="Content Placeholder 4"/>
          <p:cNvSpPr>
            <a:spLocks noGrp="1"/>
          </p:cNvSpPr>
          <p:nvPr>
            <p:ph sz="quarter" idx="22" hasCustomPrompt="1"/>
          </p:nvPr>
        </p:nvSpPr>
        <p:spPr>
          <a:xfrm>
            <a:off x="1527140" y="873149"/>
            <a:ext cx="3557565" cy="5143364"/>
          </a:xfrm>
        </p:spPr>
        <p:txBody>
          <a:bodyPr/>
          <a:lstStyle>
            <a:lvl1pPr>
              <a:defRPr baseline="0"/>
            </a:lvl1pPr>
          </a:lstStyle>
          <a:p>
            <a:pPr lvl="0"/>
            <a:r>
              <a:rPr lang="en-US" dirty="0" smtClean="0"/>
              <a:t>Click Icons to add media</a:t>
            </a:r>
            <a:endParaRPr lang="en-US" dirty="0"/>
          </a:p>
        </p:txBody>
      </p:sp>
      <p:sp>
        <p:nvSpPr>
          <p:cNvPr id="10" name="Content Placeholder 4"/>
          <p:cNvSpPr>
            <a:spLocks noGrp="1"/>
          </p:cNvSpPr>
          <p:nvPr>
            <p:ph sz="quarter" idx="28" hasCustomPrompt="1"/>
          </p:nvPr>
        </p:nvSpPr>
        <p:spPr>
          <a:xfrm>
            <a:off x="5240070" y="873149"/>
            <a:ext cx="3557565" cy="5143364"/>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376610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ontent G Color Bar">
    <p:spTree>
      <p:nvGrpSpPr>
        <p:cNvPr id="1" name=""/>
        <p:cNvGrpSpPr/>
        <p:nvPr/>
      </p:nvGrpSpPr>
      <p:grpSpPr>
        <a:xfrm>
          <a:off x="0" y="0"/>
          <a:ext cx="0" cy="0"/>
          <a:chOff x="0" y="0"/>
          <a:chExt cx="0" cy="0"/>
        </a:xfrm>
      </p:grpSpPr>
      <p:sp>
        <p:nvSpPr>
          <p:cNvPr id="12" name="Content Placeholder 4"/>
          <p:cNvSpPr>
            <a:spLocks noGrp="1"/>
          </p:cNvSpPr>
          <p:nvPr>
            <p:ph sz="quarter" idx="22" hasCustomPrompt="1"/>
          </p:nvPr>
        </p:nvSpPr>
        <p:spPr>
          <a:xfrm>
            <a:off x="347246" y="1298272"/>
            <a:ext cx="4114024" cy="4259847"/>
          </a:xfrm>
        </p:spPr>
        <p:txBody>
          <a:bodyPr/>
          <a:lstStyle>
            <a:lvl1pPr>
              <a:defRPr baseline="0"/>
            </a:lvl1pPr>
          </a:lstStyle>
          <a:p>
            <a:pPr lvl="0"/>
            <a:r>
              <a:rPr lang="en-US" dirty="0" smtClean="0"/>
              <a:t>Click Icons to </a:t>
            </a:r>
            <a:r>
              <a:rPr lang="en-US" smtClean="0"/>
              <a:t>add media</a:t>
            </a:r>
            <a:endParaRPr lang="en-US" dirty="0"/>
          </a:p>
        </p:txBody>
      </p:sp>
      <p:sp>
        <p:nvSpPr>
          <p:cNvPr id="17" name="Text Placeholder 18"/>
          <p:cNvSpPr>
            <a:spLocks noGrp="1"/>
          </p:cNvSpPr>
          <p:nvPr>
            <p:ph type="body" sz="quarter" idx="12" hasCustomPrompt="1"/>
          </p:nvPr>
        </p:nvSpPr>
        <p:spPr>
          <a:xfrm>
            <a:off x="347245" y="5694500"/>
            <a:ext cx="4082006"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18" name="Text Placeholder 18"/>
          <p:cNvSpPr>
            <a:spLocks noGrp="1"/>
          </p:cNvSpPr>
          <p:nvPr>
            <p:ph type="body" sz="quarter" idx="20" hasCustomPrompt="1"/>
          </p:nvPr>
        </p:nvSpPr>
        <p:spPr>
          <a:xfrm>
            <a:off x="4738764" y="5694500"/>
            <a:ext cx="405887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13" name="Text Placeholder 18"/>
          <p:cNvSpPr>
            <a:spLocks noGrp="1"/>
          </p:cNvSpPr>
          <p:nvPr>
            <p:ph type="body" sz="quarter" idx="18" hasCustomPrompt="1"/>
          </p:nvPr>
        </p:nvSpPr>
        <p:spPr>
          <a:xfrm>
            <a:off x="347245" y="351452"/>
            <a:ext cx="810301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5" name="Text Placeholder 18"/>
          <p:cNvSpPr>
            <a:spLocks noGrp="1"/>
          </p:cNvSpPr>
          <p:nvPr>
            <p:ph type="body" sz="quarter" idx="29" hasCustomPrompt="1"/>
          </p:nvPr>
        </p:nvSpPr>
        <p:spPr>
          <a:xfrm>
            <a:off x="347246" y="721844"/>
            <a:ext cx="8092344"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1" name="Content Placeholder 4"/>
          <p:cNvSpPr>
            <a:spLocks noGrp="1"/>
          </p:cNvSpPr>
          <p:nvPr>
            <p:ph sz="quarter" idx="30" hasCustomPrompt="1"/>
          </p:nvPr>
        </p:nvSpPr>
        <p:spPr>
          <a:xfrm>
            <a:off x="4738764" y="1298271"/>
            <a:ext cx="4047961" cy="4259847"/>
          </a:xfrm>
        </p:spPr>
        <p:txBody>
          <a:bodyPr/>
          <a:lstStyle>
            <a:lvl1pPr>
              <a:defRPr baseline="0"/>
            </a:lvl1pPr>
          </a:lstStyle>
          <a:p>
            <a:pPr lvl="0"/>
            <a:r>
              <a:rPr lang="en-US" dirty="0" smtClean="0"/>
              <a:t>Click Icons to </a:t>
            </a:r>
            <a:r>
              <a:rPr lang="en-US" smtClean="0"/>
              <a:t>add media</a:t>
            </a:r>
            <a:endParaRPr lang="en-US"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95932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ontent G w/o Subtitle Color Bar">
    <p:spTree>
      <p:nvGrpSpPr>
        <p:cNvPr id="1" name=""/>
        <p:cNvGrpSpPr/>
        <p:nvPr/>
      </p:nvGrpSpPr>
      <p:grpSpPr>
        <a:xfrm>
          <a:off x="0" y="0"/>
          <a:ext cx="0" cy="0"/>
          <a:chOff x="0" y="0"/>
          <a:chExt cx="0" cy="0"/>
        </a:xfrm>
      </p:grpSpPr>
      <p:sp>
        <p:nvSpPr>
          <p:cNvPr id="17" name="Text Placeholder 18"/>
          <p:cNvSpPr>
            <a:spLocks noGrp="1"/>
          </p:cNvSpPr>
          <p:nvPr>
            <p:ph type="body" sz="quarter" idx="12" hasCustomPrompt="1"/>
          </p:nvPr>
        </p:nvSpPr>
        <p:spPr>
          <a:xfrm>
            <a:off x="347245" y="5694500"/>
            <a:ext cx="4082006"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18" name="Text Placeholder 18"/>
          <p:cNvSpPr>
            <a:spLocks noGrp="1"/>
          </p:cNvSpPr>
          <p:nvPr>
            <p:ph type="body" sz="quarter" idx="20" hasCustomPrompt="1"/>
          </p:nvPr>
        </p:nvSpPr>
        <p:spPr>
          <a:xfrm>
            <a:off x="4738764" y="5694500"/>
            <a:ext cx="405887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13" name="Text Placeholder 18"/>
          <p:cNvSpPr>
            <a:spLocks noGrp="1"/>
          </p:cNvSpPr>
          <p:nvPr>
            <p:ph type="body" sz="quarter" idx="18" hasCustomPrompt="1"/>
          </p:nvPr>
        </p:nvSpPr>
        <p:spPr>
          <a:xfrm>
            <a:off x="347245" y="351452"/>
            <a:ext cx="810301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10" name="Content Placeholder 4"/>
          <p:cNvSpPr>
            <a:spLocks noGrp="1"/>
          </p:cNvSpPr>
          <p:nvPr>
            <p:ph sz="quarter" idx="22" hasCustomPrompt="1"/>
          </p:nvPr>
        </p:nvSpPr>
        <p:spPr>
          <a:xfrm>
            <a:off x="347246" y="1298272"/>
            <a:ext cx="4082006" cy="4259847"/>
          </a:xfrm>
        </p:spPr>
        <p:txBody>
          <a:bodyPr/>
          <a:lstStyle>
            <a:lvl1pPr>
              <a:defRPr baseline="0"/>
            </a:lvl1pPr>
          </a:lstStyle>
          <a:p>
            <a:pPr lvl="0"/>
            <a:r>
              <a:rPr lang="en-US" dirty="0" smtClean="0"/>
              <a:t>Click Icons to </a:t>
            </a:r>
            <a:r>
              <a:rPr lang="en-US" smtClean="0"/>
              <a:t>add media</a:t>
            </a:r>
            <a:endParaRPr lang="en-US" dirty="0"/>
          </a:p>
        </p:txBody>
      </p:sp>
      <p:sp>
        <p:nvSpPr>
          <p:cNvPr id="14" name="Content Placeholder 4"/>
          <p:cNvSpPr>
            <a:spLocks noGrp="1"/>
          </p:cNvSpPr>
          <p:nvPr>
            <p:ph sz="quarter" idx="23" hasCustomPrompt="1"/>
          </p:nvPr>
        </p:nvSpPr>
        <p:spPr>
          <a:xfrm>
            <a:off x="4738764" y="1298272"/>
            <a:ext cx="4082006" cy="4259847"/>
          </a:xfrm>
        </p:spPr>
        <p:txBody>
          <a:bodyPr/>
          <a:lstStyle>
            <a:lvl1pPr>
              <a:defRPr baseline="0"/>
            </a:lvl1pPr>
          </a:lstStyle>
          <a:p>
            <a:pPr lvl="0"/>
            <a:r>
              <a:rPr lang="en-US" dirty="0" smtClean="0"/>
              <a:t>Click Icons to </a:t>
            </a:r>
            <a:r>
              <a:rPr lang="en-US" smtClean="0"/>
              <a:t>add media</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30578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ontent G Right Artwork">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Text Placeholder 18"/>
          <p:cNvSpPr>
            <a:spLocks noGrp="1"/>
          </p:cNvSpPr>
          <p:nvPr>
            <p:ph type="body" sz="quarter" idx="12" hasCustomPrompt="1"/>
          </p:nvPr>
        </p:nvSpPr>
        <p:spPr>
          <a:xfrm>
            <a:off x="347245" y="5694500"/>
            <a:ext cx="3420358"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18" name="Text Placeholder 18"/>
          <p:cNvSpPr>
            <a:spLocks noGrp="1"/>
          </p:cNvSpPr>
          <p:nvPr>
            <p:ph type="body" sz="quarter" idx="20" hasCustomPrompt="1"/>
          </p:nvPr>
        </p:nvSpPr>
        <p:spPr>
          <a:xfrm>
            <a:off x="3898232" y="5694500"/>
            <a:ext cx="3340768"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13" name="Text Placeholder 18"/>
          <p:cNvSpPr>
            <a:spLocks noGrp="1"/>
          </p:cNvSpPr>
          <p:nvPr>
            <p:ph type="body" sz="quarter" idx="18" hasCustomPrompt="1"/>
          </p:nvPr>
        </p:nvSpPr>
        <p:spPr>
          <a:xfrm>
            <a:off x="347245" y="346652"/>
            <a:ext cx="689175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5" name="Text Placeholder 18"/>
          <p:cNvSpPr>
            <a:spLocks noGrp="1"/>
          </p:cNvSpPr>
          <p:nvPr>
            <p:ph type="body" sz="quarter" idx="29" hasCustomPrompt="1"/>
          </p:nvPr>
        </p:nvSpPr>
        <p:spPr>
          <a:xfrm>
            <a:off x="347246" y="717044"/>
            <a:ext cx="688267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10" name="Content Placeholder 4"/>
          <p:cNvSpPr>
            <a:spLocks noGrp="1"/>
          </p:cNvSpPr>
          <p:nvPr>
            <p:ph sz="quarter" idx="22" hasCustomPrompt="1"/>
          </p:nvPr>
        </p:nvSpPr>
        <p:spPr>
          <a:xfrm>
            <a:off x="346149" y="1336552"/>
            <a:ext cx="3421454" cy="4221567"/>
          </a:xfrm>
        </p:spPr>
        <p:txBody>
          <a:bodyPr/>
          <a:lstStyle>
            <a:lvl1pPr>
              <a:defRPr baseline="0"/>
            </a:lvl1pPr>
          </a:lstStyle>
          <a:p>
            <a:pPr lvl="0"/>
            <a:r>
              <a:rPr lang="en-US" dirty="0" smtClean="0"/>
              <a:t>Click Icons to </a:t>
            </a:r>
            <a:r>
              <a:rPr lang="en-US" smtClean="0"/>
              <a:t>add media</a:t>
            </a:r>
            <a:endParaRPr lang="en-US" dirty="0"/>
          </a:p>
        </p:txBody>
      </p:sp>
      <p:sp>
        <p:nvSpPr>
          <p:cNvPr id="12" name="Content Placeholder 4"/>
          <p:cNvSpPr>
            <a:spLocks noGrp="1"/>
          </p:cNvSpPr>
          <p:nvPr>
            <p:ph sz="quarter" idx="30" hasCustomPrompt="1"/>
          </p:nvPr>
        </p:nvSpPr>
        <p:spPr>
          <a:xfrm>
            <a:off x="3898232" y="1336552"/>
            <a:ext cx="3340768" cy="4221567"/>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426479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Content G Left Artwork">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Content Placeholder 4"/>
          <p:cNvSpPr>
            <a:spLocks noGrp="1"/>
          </p:cNvSpPr>
          <p:nvPr>
            <p:ph sz="quarter" idx="22" hasCustomPrompt="1"/>
          </p:nvPr>
        </p:nvSpPr>
        <p:spPr>
          <a:xfrm>
            <a:off x="1527139" y="1336553"/>
            <a:ext cx="3545643" cy="4166782"/>
          </a:xfrm>
        </p:spPr>
        <p:txBody>
          <a:bodyPr/>
          <a:lstStyle>
            <a:lvl1pPr>
              <a:defRPr baseline="0"/>
            </a:lvl1pPr>
          </a:lstStyle>
          <a:p>
            <a:pPr lvl="0"/>
            <a:r>
              <a:rPr lang="en-US" dirty="0" smtClean="0"/>
              <a:t>Click Icons to add media</a:t>
            </a:r>
            <a:endParaRPr lang="en-US" dirty="0"/>
          </a:p>
        </p:txBody>
      </p:sp>
      <p:sp>
        <p:nvSpPr>
          <p:cNvPr id="17" name="Text Placeholder 18"/>
          <p:cNvSpPr>
            <a:spLocks noGrp="1"/>
          </p:cNvSpPr>
          <p:nvPr>
            <p:ph type="body" sz="quarter" idx="12" hasCustomPrompt="1"/>
          </p:nvPr>
        </p:nvSpPr>
        <p:spPr>
          <a:xfrm>
            <a:off x="1527140" y="5694500"/>
            <a:ext cx="354564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18" name="Text Placeholder 18"/>
          <p:cNvSpPr>
            <a:spLocks noGrp="1"/>
          </p:cNvSpPr>
          <p:nvPr>
            <p:ph type="body" sz="quarter" idx="20" hasCustomPrompt="1"/>
          </p:nvPr>
        </p:nvSpPr>
        <p:spPr>
          <a:xfrm>
            <a:off x="5266267" y="5694500"/>
            <a:ext cx="3531367"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10" name="Text Placeholder 18"/>
          <p:cNvSpPr>
            <a:spLocks noGrp="1"/>
          </p:cNvSpPr>
          <p:nvPr>
            <p:ph type="body" sz="quarter" idx="18" hasCustomPrompt="1"/>
          </p:nvPr>
        </p:nvSpPr>
        <p:spPr>
          <a:xfrm>
            <a:off x="1527141" y="359466"/>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4" name="Text Placeholder 18"/>
          <p:cNvSpPr>
            <a:spLocks noGrp="1"/>
          </p:cNvSpPr>
          <p:nvPr>
            <p:ph type="body" sz="quarter" idx="21" hasCustomPrompt="1"/>
          </p:nvPr>
        </p:nvSpPr>
        <p:spPr>
          <a:xfrm>
            <a:off x="1527140" y="729858"/>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3"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19" name="Content Placeholder 4"/>
          <p:cNvSpPr>
            <a:spLocks noGrp="1"/>
          </p:cNvSpPr>
          <p:nvPr>
            <p:ph sz="quarter" idx="23" hasCustomPrompt="1"/>
          </p:nvPr>
        </p:nvSpPr>
        <p:spPr>
          <a:xfrm>
            <a:off x="5266267" y="1336553"/>
            <a:ext cx="3545643" cy="4166782"/>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222796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Methodology Template Icons Color Bar">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1520353" y="1320219"/>
            <a:ext cx="7277283" cy="822798"/>
          </a:xfrm>
        </p:spPr>
        <p:txBody>
          <a:bodyPr anchor="t" anchorCtr="0"/>
          <a:lstStyle>
            <a:lvl1pPr marL="0" indent="0">
              <a:buNone/>
              <a:defRPr>
                <a:solidFill>
                  <a:schemeClr val="tx1"/>
                </a:solidFill>
              </a:defRPr>
            </a:lvl1pPr>
          </a:lstStyle>
          <a:p>
            <a:pPr lvl="0"/>
            <a:r>
              <a:rPr lang="en-US" dirty="0" smtClean="0"/>
              <a:t>First point here.</a:t>
            </a:r>
          </a:p>
          <a:p>
            <a:pPr lvl="0"/>
            <a:endParaRPr lang="en-US" dirty="0" smtClean="0"/>
          </a:p>
          <a:p>
            <a:pPr lvl="0"/>
            <a:endParaRPr lang="en-US" dirty="0" smtClean="0"/>
          </a:p>
        </p:txBody>
      </p:sp>
      <p:sp>
        <p:nvSpPr>
          <p:cNvPr id="11" name="Text Placeholder 18"/>
          <p:cNvSpPr>
            <a:spLocks noGrp="1"/>
          </p:cNvSpPr>
          <p:nvPr>
            <p:ph type="body" sz="quarter" idx="18" hasCustomPrompt="1"/>
          </p:nvPr>
        </p:nvSpPr>
        <p:spPr>
          <a:xfrm>
            <a:off x="366388" y="357610"/>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Methodology Template</a:t>
            </a:r>
          </a:p>
        </p:txBody>
      </p:sp>
      <p:sp>
        <p:nvSpPr>
          <p:cNvPr id="13" name="Text Placeholder 18"/>
          <p:cNvSpPr>
            <a:spLocks noGrp="1"/>
          </p:cNvSpPr>
          <p:nvPr>
            <p:ph type="body" sz="quarter" idx="21" hasCustomPrompt="1"/>
          </p:nvPr>
        </p:nvSpPr>
        <p:spPr>
          <a:xfrm>
            <a:off x="366388" y="728002"/>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Commentary on goal and protocols.</a:t>
            </a:r>
          </a:p>
        </p:txBody>
      </p:sp>
      <p:sp>
        <p:nvSpPr>
          <p:cNvPr id="15" name="Text Placeholder 2"/>
          <p:cNvSpPr>
            <a:spLocks noGrp="1"/>
          </p:cNvSpPr>
          <p:nvPr>
            <p:ph type="body" sz="quarter" idx="22" hasCustomPrompt="1"/>
          </p:nvPr>
        </p:nvSpPr>
        <p:spPr>
          <a:xfrm>
            <a:off x="1520353" y="2600706"/>
            <a:ext cx="7277283" cy="822800"/>
          </a:xfrm>
        </p:spPr>
        <p:txBody>
          <a:bodyPr anchor="t" anchorCtr="0"/>
          <a:lstStyle>
            <a:lvl1pPr marL="0" indent="0">
              <a:buNone/>
              <a:defRPr>
                <a:solidFill>
                  <a:schemeClr val="tx1"/>
                </a:solidFill>
              </a:defRPr>
            </a:lvl1pPr>
          </a:lstStyle>
          <a:p>
            <a:pPr lvl="0"/>
            <a:r>
              <a:rPr lang="en-US" dirty="0" smtClean="0"/>
              <a:t>Second point here.</a:t>
            </a:r>
          </a:p>
          <a:p>
            <a:pPr lvl="0"/>
            <a:endParaRPr lang="en-US" dirty="0" smtClean="0"/>
          </a:p>
          <a:p>
            <a:pPr lvl="0"/>
            <a:endParaRPr lang="en-US" dirty="0" smtClean="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388" y="5161685"/>
            <a:ext cx="822798" cy="82279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388" y="2600708"/>
            <a:ext cx="822798" cy="82279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388" y="3881197"/>
            <a:ext cx="822798" cy="82279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7243" y="1320219"/>
            <a:ext cx="822798" cy="822798"/>
          </a:xfrm>
          <a:prstGeom prst="rect">
            <a:avLst/>
          </a:prstGeom>
        </p:spPr>
      </p:pic>
      <p:sp>
        <p:nvSpPr>
          <p:cNvPr id="22" name="Text Placeholder 2"/>
          <p:cNvSpPr>
            <a:spLocks noGrp="1"/>
          </p:cNvSpPr>
          <p:nvPr>
            <p:ph type="body" sz="quarter" idx="23" hasCustomPrompt="1"/>
          </p:nvPr>
        </p:nvSpPr>
        <p:spPr>
          <a:xfrm>
            <a:off x="1520352" y="3881195"/>
            <a:ext cx="7277283" cy="822799"/>
          </a:xfrm>
        </p:spPr>
        <p:txBody>
          <a:bodyPr anchor="t" anchorCtr="0"/>
          <a:lstStyle>
            <a:lvl1pPr marL="0" indent="0">
              <a:buNone/>
              <a:defRPr>
                <a:solidFill>
                  <a:schemeClr val="tx1"/>
                </a:solidFill>
              </a:defRPr>
            </a:lvl1pPr>
          </a:lstStyle>
          <a:p>
            <a:pPr lvl="0"/>
            <a:r>
              <a:rPr lang="en-US" dirty="0" smtClean="0"/>
              <a:t>Third point here.</a:t>
            </a:r>
          </a:p>
          <a:p>
            <a:pPr lvl="0"/>
            <a:endParaRPr lang="en-US" dirty="0" smtClean="0"/>
          </a:p>
          <a:p>
            <a:pPr lvl="0"/>
            <a:endParaRPr lang="en-US" dirty="0" smtClean="0"/>
          </a:p>
        </p:txBody>
      </p:sp>
      <p:sp>
        <p:nvSpPr>
          <p:cNvPr id="23" name="Text Placeholder 2"/>
          <p:cNvSpPr>
            <a:spLocks noGrp="1"/>
          </p:cNvSpPr>
          <p:nvPr>
            <p:ph type="body" sz="quarter" idx="24" hasCustomPrompt="1"/>
          </p:nvPr>
        </p:nvSpPr>
        <p:spPr>
          <a:xfrm>
            <a:off x="1539496" y="5161683"/>
            <a:ext cx="7277283" cy="822799"/>
          </a:xfrm>
        </p:spPr>
        <p:txBody>
          <a:bodyPr anchor="t" anchorCtr="0"/>
          <a:lstStyle>
            <a:lvl1pPr marL="0" indent="0">
              <a:buNone/>
              <a:defRPr>
                <a:solidFill>
                  <a:schemeClr val="tx1"/>
                </a:solidFill>
              </a:defRPr>
            </a:lvl1pPr>
          </a:lstStyle>
          <a:p>
            <a:pPr lvl="0"/>
            <a:r>
              <a:rPr lang="en-US" dirty="0" smtClean="0"/>
              <a:t>Fourth point here.</a:t>
            </a:r>
          </a:p>
          <a:p>
            <a:pPr lvl="0"/>
            <a:endParaRPr lang="en-US" dirty="0" smtClean="0"/>
          </a:p>
          <a:p>
            <a:pPr lvl="0"/>
            <a:endParaRPr lang="en-US" dirty="0" smtClean="0"/>
          </a:p>
        </p:txBody>
      </p:sp>
      <p:sp>
        <p:nvSpPr>
          <p:cNvPr id="1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73359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Methodology Solutions Icons Color Bar">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864" y="1104482"/>
            <a:ext cx="1363578" cy="1369053"/>
          </a:xfrm>
          <a:prstGeom prst="rect">
            <a:avLst/>
          </a:prstGeom>
          <a:noFill/>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903" y="2335566"/>
            <a:ext cx="1422616" cy="1428329"/>
          </a:xfrm>
          <a:prstGeom prst="rect">
            <a:avLst/>
          </a:prstGeom>
          <a:noFill/>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323" y="3571584"/>
            <a:ext cx="1414230" cy="1419909"/>
          </a:xfrm>
          <a:prstGeom prst="rect">
            <a:avLst/>
          </a:prstGeom>
          <a:noFill/>
        </p:spPr>
      </p:pic>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745" y="4875836"/>
            <a:ext cx="1407060" cy="1412711"/>
          </a:xfrm>
          <a:prstGeom prst="rect">
            <a:avLst/>
          </a:prstGeom>
          <a:noFill/>
        </p:spPr>
      </p:pic>
      <p:sp>
        <p:nvSpPr>
          <p:cNvPr id="11" name="Text Placeholder 18"/>
          <p:cNvSpPr>
            <a:spLocks noGrp="1"/>
          </p:cNvSpPr>
          <p:nvPr>
            <p:ph type="body" sz="quarter" idx="18" hasCustomPrompt="1"/>
          </p:nvPr>
        </p:nvSpPr>
        <p:spPr>
          <a:xfrm>
            <a:off x="347245" y="356391"/>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Methodology Template</a:t>
            </a:r>
          </a:p>
        </p:txBody>
      </p:sp>
      <p:sp>
        <p:nvSpPr>
          <p:cNvPr id="13" name="Text Placeholder 18"/>
          <p:cNvSpPr>
            <a:spLocks noGrp="1"/>
          </p:cNvSpPr>
          <p:nvPr>
            <p:ph type="body" sz="quarter" idx="21" hasCustomPrompt="1"/>
          </p:nvPr>
        </p:nvSpPr>
        <p:spPr>
          <a:xfrm>
            <a:off x="347245" y="726783"/>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Showing Harris tools used.</a:t>
            </a:r>
          </a:p>
        </p:txBody>
      </p:sp>
      <p:sp>
        <p:nvSpPr>
          <p:cNvPr id="10" name="Text Placeholder 2"/>
          <p:cNvSpPr>
            <a:spLocks noGrp="1"/>
          </p:cNvSpPr>
          <p:nvPr>
            <p:ph type="body" sz="quarter" idx="23" hasCustomPrompt="1"/>
          </p:nvPr>
        </p:nvSpPr>
        <p:spPr>
          <a:xfrm>
            <a:off x="1520353" y="1302827"/>
            <a:ext cx="7277283" cy="822798"/>
          </a:xfrm>
        </p:spPr>
        <p:txBody>
          <a:bodyPr anchor="t" anchorCtr="0"/>
          <a:lstStyle>
            <a:lvl1pPr marL="0" indent="0">
              <a:buNone/>
              <a:defRPr>
                <a:solidFill>
                  <a:schemeClr val="tx1"/>
                </a:solidFill>
              </a:defRPr>
            </a:lvl1pPr>
          </a:lstStyle>
          <a:p>
            <a:pPr lvl="0"/>
            <a:r>
              <a:rPr lang="en-US" dirty="0" err="1" smtClean="0"/>
              <a:t>PowerSuite</a:t>
            </a:r>
            <a:endParaRPr lang="en-US" dirty="0" smtClean="0"/>
          </a:p>
          <a:p>
            <a:pPr lvl="0"/>
            <a:r>
              <a:rPr lang="en-US" dirty="0" smtClean="0"/>
              <a:t>We conducted research using our proprietary tool, </a:t>
            </a:r>
            <a:r>
              <a:rPr lang="en-US" dirty="0" err="1" smtClean="0"/>
              <a:t>PowerSuite</a:t>
            </a:r>
            <a:r>
              <a:rPr lang="en-US" dirty="0" smtClean="0"/>
              <a:t> to provide XYZ results...</a:t>
            </a:r>
          </a:p>
        </p:txBody>
      </p:sp>
      <p:sp>
        <p:nvSpPr>
          <p:cNvPr id="16" name="Text Placeholder 2"/>
          <p:cNvSpPr>
            <a:spLocks noGrp="1"/>
          </p:cNvSpPr>
          <p:nvPr>
            <p:ph type="body" sz="quarter" idx="24" hasCustomPrompt="1"/>
          </p:nvPr>
        </p:nvSpPr>
        <p:spPr>
          <a:xfrm>
            <a:off x="1520353" y="2556209"/>
            <a:ext cx="7277283" cy="822798"/>
          </a:xfrm>
        </p:spPr>
        <p:txBody>
          <a:bodyPr anchor="t" anchorCtr="0"/>
          <a:lstStyle>
            <a:lvl1pPr marL="0" indent="0">
              <a:buNone/>
              <a:defRPr>
                <a:solidFill>
                  <a:schemeClr val="tx1"/>
                </a:solidFill>
              </a:defRPr>
            </a:lvl1pPr>
          </a:lstStyle>
          <a:p>
            <a:pPr lvl="0"/>
            <a:r>
              <a:rPr lang="en-US" dirty="0" smtClean="0"/>
              <a:t>Employee research</a:t>
            </a:r>
          </a:p>
          <a:p>
            <a:pPr lvl="0"/>
            <a:r>
              <a:rPr lang="en-US" dirty="0" smtClean="0"/>
              <a:t>We conducted employee research…</a:t>
            </a:r>
          </a:p>
          <a:p>
            <a:pPr lvl="0"/>
            <a:endParaRPr lang="en-US" dirty="0" smtClean="0"/>
          </a:p>
        </p:txBody>
      </p:sp>
      <p:sp>
        <p:nvSpPr>
          <p:cNvPr id="23" name="Text Placeholder 2"/>
          <p:cNvSpPr>
            <a:spLocks noGrp="1"/>
          </p:cNvSpPr>
          <p:nvPr>
            <p:ph type="body" sz="quarter" idx="25" hasCustomPrompt="1"/>
          </p:nvPr>
        </p:nvSpPr>
        <p:spPr>
          <a:xfrm>
            <a:off x="1520352" y="3772299"/>
            <a:ext cx="7277283" cy="822798"/>
          </a:xfrm>
        </p:spPr>
        <p:txBody>
          <a:bodyPr anchor="t" anchorCtr="0"/>
          <a:lstStyle>
            <a:lvl1pPr marL="0" indent="0">
              <a:buNone/>
              <a:defRPr baseline="0">
                <a:solidFill>
                  <a:schemeClr val="tx1"/>
                </a:solidFill>
              </a:defRPr>
            </a:lvl1pPr>
          </a:lstStyle>
          <a:p>
            <a:pPr lvl="0"/>
            <a:r>
              <a:rPr lang="en-US" dirty="0" smtClean="0"/>
              <a:t>Stakeholder Relationships</a:t>
            </a:r>
          </a:p>
          <a:p>
            <a:pPr lvl="0"/>
            <a:r>
              <a:rPr lang="en-US" dirty="0" smtClean="0"/>
              <a:t>We conducted stakeholder relationship analytics…</a:t>
            </a:r>
          </a:p>
        </p:txBody>
      </p:sp>
      <p:sp>
        <p:nvSpPr>
          <p:cNvPr id="24" name="Text Placeholder 2"/>
          <p:cNvSpPr>
            <a:spLocks noGrp="1"/>
          </p:cNvSpPr>
          <p:nvPr>
            <p:ph type="body" sz="quarter" idx="26" hasCustomPrompt="1"/>
          </p:nvPr>
        </p:nvSpPr>
        <p:spPr>
          <a:xfrm>
            <a:off x="1509442" y="5034565"/>
            <a:ext cx="7277283" cy="822798"/>
          </a:xfrm>
        </p:spPr>
        <p:txBody>
          <a:bodyPr anchor="t" anchorCtr="0"/>
          <a:lstStyle>
            <a:lvl1pPr marL="0" indent="0">
              <a:buNone/>
              <a:defRPr baseline="0">
                <a:solidFill>
                  <a:schemeClr val="tx1"/>
                </a:solidFill>
              </a:defRPr>
            </a:lvl1pPr>
          </a:lstStyle>
          <a:p>
            <a:pPr lvl="0"/>
            <a:r>
              <a:rPr lang="en-US" dirty="0" smtClean="0"/>
              <a:t>Branding &amp; Communications</a:t>
            </a:r>
          </a:p>
          <a:p>
            <a:pPr lvl="0"/>
            <a:r>
              <a:rPr lang="en-US" dirty="0" smtClean="0"/>
              <a:t>We determined branding &amp; communications strategies…</a:t>
            </a:r>
          </a:p>
          <a:p>
            <a:pPr lvl="0"/>
            <a:endParaRPr lang="en-US" dirty="0" smtClean="0"/>
          </a:p>
          <a:p>
            <a:pPr lvl="0"/>
            <a:endParaRPr lang="en-US" dirty="0" smtClean="0"/>
          </a:p>
        </p:txBody>
      </p:sp>
      <p:sp>
        <p:nvSpPr>
          <p:cNvPr id="2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94311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Key Learnings Color Bar">
    <p:spTree>
      <p:nvGrpSpPr>
        <p:cNvPr id="1" name=""/>
        <p:cNvGrpSpPr/>
        <p:nvPr/>
      </p:nvGrpSpPr>
      <p:grpSpPr>
        <a:xfrm>
          <a:off x="0" y="0"/>
          <a:ext cx="0" cy="0"/>
          <a:chOff x="0" y="0"/>
          <a:chExt cx="0" cy="0"/>
        </a:xfrm>
      </p:grpSpPr>
      <p:sp>
        <p:nvSpPr>
          <p:cNvPr id="37" name="Oval 36"/>
          <p:cNvSpPr/>
          <p:nvPr/>
        </p:nvSpPr>
        <p:spPr>
          <a:xfrm>
            <a:off x="319530" y="5119710"/>
            <a:ext cx="822798" cy="822798"/>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Text Placeholder 18"/>
          <p:cNvSpPr>
            <a:spLocks noGrp="1"/>
          </p:cNvSpPr>
          <p:nvPr>
            <p:ph type="body" sz="quarter" idx="28" hasCustomPrompt="1"/>
          </p:nvPr>
        </p:nvSpPr>
        <p:spPr>
          <a:xfrm>
            <a:off x="319531" y="5119709"/>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smtClean="0"/>
              <a:t>4</a:t>
            </a:r>
          </a:p>
        </p:txBody>
      </p:sp>
      <p:sp>
        <p:nvSpPr>
          <p:cNvPr id="35" name="Oval 34"/>
          <p:cNvSpPr/>
          <p:nvPr/>
        </p:nvSpPr>
        <p:spPr>
          <a:xfrm>
            <a:off x="319529" y="3849474"/>
            <a:ext cx="822798" cy="822798"/>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6" name="Text Placeholder 18"/>
          <p:cNvSpPr>
            <a:spLocks noGrp="1"/>
          </p:cNvSpPr>
          <p:nvPr>
            <p:ph type="body" sz="quarter" idx="27" hasCustomPrompt="1"/>
          </p:nvPr>
        </p:nvSpPr>
        <p:spPr>
          <a:xfrm>
            <a:off x="319530" y="3849473"/>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smtClean="0"/>
              <a:t>3</a:t>
            </a:r>
          </a:p>
        </p:txBody>
      </p:sp>
      <p:sp>
        <p:nvSpPr>
          <p:cNvPr id="33" name="Oval 32"/>
          <p:cNvSpPr/>
          <p:nvPr/>
        </p:nvSpPr>
        <p:spPr>
          <a:xfrm>
            <a:off x="319530" y="2594189"/>
            <a:ext cx="822798" cy="822798"/>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Text Placeholder 18"/>
          <p:cNvSpPr>
            <a:spLocks noGrp="1"/>
          </p:cNvSpPr>
          <p:nvPr>
            <p:ph type="body" sz="quarter" idx="26" hasCustomPrompt="1"/>
          </p:nvPr>
        </p:nvSpPr>
        <p:spPr>
          <a:xfrm>
            <a:off x="319531" y="2594188"/>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smtClean="0"/>
              <a:t>2</a:t>
            </a:r>
          </a:p>
        </p:txBody>
      </p:sp>
      <p:sp>
        <p:nvSpPr>
          <p:cNvPr id="2" name="Oval 1"/>
          <p:cNvSpPr/>
          <p:nvPr/>
        </p:nvSpPr>
        <p:spPr>
          <a:xfrm>
            <a:off x="319529" y="1304145"/>
            <a:ext cx="822798" cy="822798"/>
          </a:xfrm>
          <a:prstGeom prst="ellipse">
            <a:avLst/>
          </a:prstGeom>
          <a:solidFill>
            <a:srgbClr val="70BF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18"/>
          <p:cNvSpPr>
            <a:spLocks noGrp="1"/>
          </p:cNvSpPr>
          <p:nvPr>
            <p:ph type="body" sz="quarter" idx="18" hasCustomPrompt="1"/>
          </p:nvPr>
        </p:nvSpPr>
        <p:spPr>
          <a:xfrm>
            <a:off x="347245" y="351452"/>
            <a:ext cx="6756288"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Key </a:t>
            </a:r>
            <a:r>
              <a:rPr lang="en-US" dirty="0" err="1" smtClean="0"/>
              <a:t>Learnings</a:t>
            </a:r>
            <a:endParaRPr lang="en-US" dirty="0" smtClean="0"/>
          </a:p>
        </p:txBody>
      </p:sp>
      <p:sp>
        <p:nvSpPr>
          <p:cNvPr id="13" name="Text Placeholder 2"/>
          <p:cNvSpPr>
            <a:spLocks noGrp="1"/>
          </p:cNvSpPr>
          <p:nvPr>
            <p:ph type="body" sz="quarter" idx="20" hasCustomPrompt="1"/>
          </p:nvPr>
        </p:nvSpPr>
        <p:spPr>
          <a:xfrm>
            <a:off x="1520353" y="1323953"/>
            <a:ext cx="7277283" cy="822798"/>
          </a:xfrm>
        </p:spPr>
        <p:txBody>
          <a:bodyPr anchor="t" anchorCtr="0"/>
          <a:lstStyle>
            <a:lvl1pPr marL="0" indent="0">
              <a:buNone/>
              <a:defRPr>
                <a:solidFill>
                  <a:schemeClr val="tx1"/>
                </a:solidFill>
              </a:defRPr>
            </a:lvl1pPr>
          </a:lstStyle>
          <a:p>
            <a:pPr lvl="0"/>
            <a:r>
              <a:rPr lang="en-US" dirty="0" smtClean="0"/>
              <a:t>First point here.</a:t>
            </a:r>
          </a:p>
          <a:p>
            <a:pPr lvl="0"/>
            <a:endParaRPr lang="en-US" dirty="0" smtClean="0"/>
          </a:p>
          <a:p>
            <a:pPr lvl="0"/>
            <a:endParaRPr lang="en-US" dirty="0" smtClean="0"/>
          </a:p>
        </p:txBody>
      </p:sp>
      <p:sp>
        <p:nvSpPr>
          <p:cNvPr id="17" name="Text Placeholder 2"/>
          <p:cNvSpPr>
            <a:spLocks noGrp="1"/>
          </p:cNvSpPr>
          <p:nvPr>
            <p:ph type="body" sz="quarter" idx="22" hasCustomPrompt="1"/>
          </p:nvPr>
        </p:nvSpPr>
        <p:spPr>
          <a:xfrm>
            <a:off x="1520352" y="2589205"/>
            <a:ext cx="7277283" cy="822798"/>
          </a:xfrm>
        </p:spPr>
        <p:txBody>
          <a:bodyPr anchor="t" anchorCtr="0"/>
          <a:lstStyle>
            <a:lvl1pPr marL="0" indent="0">
              <a:buNone/>
              <a:defRPr>
                <a:solidFill>
                  <a:schemeClr val="tx1"/>
                </a:solidFill>
              </a:defRPr>
            </a:lvl1pPr>
          </a:lstStyle>
          <a:p>
            <a:pPr lvl="0"/>
            <a:r>
              <a:rPr lang="en-US" dirty="0" smtClean="0"/>
              <a:t>Second point here.</a:t>
            </a:r>
          </a:p>
          <a:p>
            <a:pPr lvl="0"/>
            <a:endParaRPr lang="en-US" dirty="0" smtClean="0"/>
          </a:p>
          <a:p>
            <a:pPr lvl="0"/>
            <a:endParaRPr lang="en-US" dirty="0" smtClean="0"/>
          </a:p>
        </p:txBody>
      </p:sp>
      <p:sp>
        <p:nvSpPr>
          <p:cNvPr id="24" name="Text Placeholder 2"/>
          <p:cNvSpPr>
            <a:spLocks noGrp="1"/>
          </p:cNvSpPr>
          <p:nvPr>
            <p:ph type="body" sz="quarter" idx="23" hasCustomPrompt="1"/>
          </p:nvPr>
        </p:nvSpPr>
        <p:spPr>
          <a:xfrm>
            <a:off x="1520351" y="3854457"/>
            <a:ext cx="7277283" cy="822798"/>
          </a:xfrm>
        </p:spPr>
        <p:txBody>
          <a:bodyPr anchor="t" anchorCtr="0"/>
          <a:lstStyle>
            <a:lvl1pPr marL="0" indent="0">
              <a:buNone/>
              <a:defRPr>
                <a:solidFill>
                  <a:schemeClr val="tx1"/>
                </a:solidFill>
              </a:defRPr>
            </a:lvl1pPr>
          </a:lstStyle>
          <a:p>
            <a:pPr lvl="0"/>
            <a:r>
              <a:rPr lang="en-US" dirty="0" smtClean="0"/>
              <a:t>Second point here.</a:t>
            </a:r>
          </a:p>
          <a:p>
            <a:pPr lvl="0"/>
            <a:endParaRPr lang="en-US" dirty="0" smtClean="0"/>
          </a:p>
          <a:p>
            <a:pPr lvl="0"/>
            <a:endParaRPr lang="en-US" dirty="0" smtClean="0"/>
          </a:p>
        </p:txBody>
      </p:sp>
      <p:sp>
        <p:nvSpPr>
          <p:cNvPr id="25" name="Text Placeholder 2"/>
          <p:cNvSpPr>
            <a:spLocks noGrp="1"/>
          </p:cNvSpPr>
          <p:nvPr>
            <p:ph type="body" sz="quarter" idx="24" hasCustomPrompt="1"/>
          </p:nvPr>
        </p:nvSpPr>
        <p:spPr>
          <a:xfrm>
            <a:off x="1520351" y="5119710"/>
            <a:ext cx="7277283" cy="822798"/>
          </a:xfrm>
        </p:spPr>
        <p:txBody>
          <a:bodyPr anchor="t" anchorCtr="0"/>
          <a:lstStyle>
            <a:lvl1pPr marL="0" indent="0">
              <a:buNone/>
              <a:defRPr>
                <a:solidFill>
                  <a:schemeClr val="tx1"/>
                </a:solidFill>
              </a:defRPr>
            </a:lvl1pPr>
          </a:lstStyle>
          <a:p>
            <a:pPr lvl="0"/>
            <a:r>
              <a:rPr lang="en-US" dirty="0" smtClean="0"/>
              <a:t>Second point here.</a:t>
            </a:r>
          </a:p>
          <a:p>
            <a:pPr lvl="0"/>
            <a:endParaRPr lang="en-US" dirty="0" smtClean="0"/>
          </a:p>
          <a:p>
            <a:pPr lvl="0"/>
            <a:endParaRPr lang="en-US" dirty="0" smtClean="0"/>
          </a:p>
        </p:txBody>
      </p:sp>
      <p:sp>
        <p:nvSpPr>
          <p:cNvPr id="26" name="Text Placeholder 18"/>
          <p:cNvSpPr>
            <a:spLocks noGrp="1"/>
          </p:cNvSpPr>
          <p:nvPr>
            <p:ph type="body" sz="quarter" idx="25" hasCustomPrompt="1"/>
          </p:nvPr>
        </p:nvSpPr>
        <p:spPr>
          <a:xfrm>
            <a:off x="319530" y="1304144"/>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smtClean="0"/>
              <a:t>1</a:t>
            </a:r>
            <a:endParaRPr lang="en-US" dirty="0" smtClean="0"/>
          </a:p>
        </p:txBody>
      </p:sp>
      <p:sp>
        <p:nvSpPr>
          <p:cNvPr id="2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31262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ummary ">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3457"/>
            <a:ext cx="637802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effectLst/>
                <a:latin typeface="Arial"/>
                <a:cs typeface="Arial Black"/>
              </a:defRPr>
            </a:lvl1pPr>
          </a:lstStyle>
          <a:p>
            <a:pPr lvl="0"/>
            <a:r>
              <a:rPr lang="en-US" dirty="0" smtClean="0"/>
              <a:t>Summary</a:t>
            </a:r>
          </a:p>
        </p:txBody>
      </p:sp>
      <p:sp>
        <p:nvSpPr>
          <p:cNvPr id="8" name="Text Placeholder 2"/>
          <p:cNvSpPr>
            <a:spLocks noGrp="1"/>
          </p:cNvSpPr>
          <p:nvPr>
            <p:ph type="body" sz="quarter" idx="19"/>
          </p:nvPr>
        </p:nvSpPr>
        <p:spPr>
          <a:xfrm>
            <a:off x="347247" y="1304145"/>
            <a:ext cx="6289528" cy="46902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8"/>
          <p:cNvSpPr>
            <a:spLocks noGrp="1"/>
          </p:cNvSpPr>
          <p:nvPr>
            <p:ph type="body" sz="quarter" idx="20" hasCustomPrompt="1"/>
          </p:nvPr>
        </p:nvSpPr>
        <p:spPr>
          <a:xfrm>
            <a:off x="347245" y="723849"/>
            <a:ext cx="6386236"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chemeClr val="bg1"/>
                </a:solidFill>
                <a:effectLst/>
                <a:latin typeface="Arial"/>
                <a:cs typeface="Arial Black"/>
              </a:defRPr>
            </a:lvl1pPr>
          </a:lstStyle>
          <a:p>
            <a:pPr lvl="0"/>
            <a:r>
              <a:rPr lang="en-US" dirty="0" smtClean="0"/>
              <a:t>Summary Subtitle</a:t>
            </a:r>
          </a:p>
        </p:txBody>
      </p:sp>
    </p:spTree>
    <p:extLst>
      <p:ext uri="{BB962C8B-B14F-4D97-AF65-F5344CB8AC3E}">
        <p14:creationId xmlns:p14="http://schemas.microsoft.com/office/powerpoint/2010/main" val="154099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797" t="763" r="1"/>
          <a:stretch/>
        </p:blipFill>
        <p:spPr>
          <a:xfrm>
            <a:off x="-10509" y="-10510"/>
            <a:ext cx="9154510" cy="6868511"/>
          </a:xfrm>
          <a:prstGeom prst="rect">
            <a:avLst/>
          </a:prstGeom>
        </p:spPr>
      </p:pic>
      <p:sp>
        <p:nvSpPr>
          <p:cNvPr id="7" name="Text Placeholder 10"/>
          <p:cNvSpPr>
            <a:spLocks noGrp="1"/>
          </p:cNvSpPr>
          <p:nvPr>
            <p:ph type="body" sz="quarter" idx="21" hasCustomPrompt="1"/>
          </p:nvPr>
        </p:nvSpPr>
        <p:spPr>
          <a:xfrm>
            <a:off x="365840" y="3319395"/>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smtClean="0"/>
              <a:t>First Name</a:t>
            </a:r>
          </a:p>
        </p:txBody>
      </p:sp>
      <p:sp>
        <p:nvSpPr>
          <p:cNvPr id="8" name="Text Placeholder 10"/>
          <p:cNvSpPr>
            <a:spLocks noGrp="1"/>
          </p:cNvSpPr>
          <p:nvPr>
            <p:ph type="body" sz="quarter" idx="22" hasCustomPrompt="1"/>
          </p:nvPr>
        </p:nvSpPr>
        <p:spPr>
          <a:xfrm>
            <a:off x="5291239" y="3319395"/>
            <a:ext cx="348109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Title</a:t>
            </a:r>
          </a:p>
        </p:txBody>
      </p:sp>
      <p:sp>
        <p:nvSpPr>
          <p:cNvPr id="9" name="Text Placeholder 10"/>
          <p:cNvSpPr>
            <a:spLocks noGrp="1"/>
          </p:cNvSpPr>
          <p:nvPr>
            <p:ph type="body" sz="quarter" idx="23" hasCustomPrompt="1"/>
          </p:nvPr>
        </p:nvSpPr>
        <p:spPr>
          <a:xfrm>
            <a:off x="365840" y="3655848"/>
            <a:ext cx="4173604"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Email</a:t>
            </a:r>
          </a:p>
        </p:txBody>
      </p:sp>
      <p:cxnSp>
        <p:nvCxnSpPr>
          <p:cNvPr id="10" name="Straight Connector 9"/>
          <p:cNvCxnSpPr/>
          <p:nvPr/>
        </p:nvCxnSpPr>
        <p:spPr>
          <a:xfrm>
            <a:off x="347245" y="4034467"/>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24" hasCustomPrompt="1"/>
          </p:nvPr>
        </p:nvSpPr>
        <p:spPr>
          <a:xfrm>
            <a:off x="4629849" y="3655848"/>
            <a:ext cx="414248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Phone Number</a:t>
            </a:r>
          </a:p>
        </p:txBody>
      </p:sp>
      <p:sp>
        <p:nvSpPr>
          <p:cNvPr id="12" name="Text Placeholder 10"/>
          <p:cNvSpPr>
            <a:spLocks noGrp="1"/>
          </p:cNvSpPr>
          <p:nvPr>
            <p:ph type="body" sz="quarter" idx="26" hasCustomPrompt="1"/>
          </p:nvPr>
        </p:nvSpPr>
        <p:spPr>
          <a:xfrm>
            <a:off x="2823410" y="3319395"/>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smtClean="0"/>
              <a:t>Last Name</a:t>
            </a:r>
          </a:p>
        </p:txBody>
      </p:sp>
      <p:sp>
        <p:nvSpPr>
          <p:cNvPr id="13" name="Text Placeholder 10"/>
          <p:cNvSpPr>
            <a:spLocks noGrp="1"/>
          </p:cNvSpPr>
          <p:nvPr>
            <p:ph type="body" sz="quarter" idx="27" hasCustomPrompt="1"/>
          </p:nvPr>
        </p:nvSpPr>
        <p:spPr>
          <a:xfrm>
            <a:off x="365840" y="4203028"/>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smtClean="0"/>
              <a:t>First Name</a:t>
            </a:r>
          </a:p>
        </p:txBody>
      </p:sp>
      <p:sp>
        <p:nvSpPr>
          <p:cNvPr id="14" name="Text Placeholder 10"/>
          <p:cNvSpPr>
            <a:spLocks noGrp="1"/>
          </p:cNvSpPr>
          <p:nvPr>
            <p:ph type="body" sz="quarter" idx="28" hasCustomPrompt="1"/>
          </p:nvPr>
        </p:nvSpPr>
        <p:spPr>
          <a:xfrm>
            <a:off x="2823410" y="4203028"/>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smtClean="0"/>
              <a:t>Last Name</a:t>
            </a:r>
          </a:p>
        </p:txBody>
      </p:sp>
      <p:sp>
        <p:nvSpPr>
          <p:cNvPr id="15" name="Text Placeholder 10"/>
          <p:cNvSpPr>
            <a:spLocks noGrp="1"/>
          </p:cNvSpPr>
          <p:nvPr>
            <p:ph type="body" sz="quarter" idx="29" hasCustomPrompt="1"/>
          </p:nvPr>
        </p:nvSpPr>
        <p:spPr>
          <a:xfrm>
            <a:off x="5291239" y="4203028"/>
            <a:ext cx="348109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Title</a:t>
            </a:r>
          </a:p>
        </p:txBody>
      </p:sp>
      <p:sp>
        <p:nvSpPr>
          <p:cNvPr id="16" name="Text Placeholder 10"/>
          <p:cNvSpPr>
            <a:spLocks noGrp="1"/>
          </p:cNvSpPr>
          <p:nvPr>
            <p:ph type="body" sz="quarter" idx="30" hasCustomPrompt="1"/>
          </p:nvPr>
        </p:nvSpPr>
        <p:spPr>
          <a:xfrm>
            <a:off x="358291" y="4533084"/>
            <a:ext cx="4179423"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Email</a:t>
            </a:r>
          </a:p>
        </p:txBody>
      </p:sp>
      <p:sp>
        <p:nvSpPr>
          <p:cNvPr id="17" name="Text Placeholder 10"/>
          <p:cNvSpPr>
            <a:spLocks noGrp="1"/>
          </p:cNvSpPr>
          <p:nvPr>
            <p:ph type="body" sz="quarter" idx="31" hasCustomPrompt="1"/>
          </p:nvPr>
        </p:nvSpPr>
        <p:spPr>
          <a:xfrm>
            <a:off x="4629849" y="4533084"/>
            <a:ext cx="4142489"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Phone Number</a:t>
            </a:r>
          </a:p>
        </p:txBody>
      </p:sp>
      <p:cxnSp>
        <p:nvCxnSpPr>
          <p:cNvPr id="18" name="Straight Connector 17"/>
          <p:cNvCxnSpPr/>
          <p:nvPr/>
        </p:nvCxnSpPr>
        <p:spPr>
          <a:xfrm>
            <a:off x="347245" y="4911000"/>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0"/>
          <p:cNvSpPr>
            <a:spLocks noGrp="1"/>
          </p:cNvSpPr>
          <p:nvPr>
            <p:ph type="body" sz="quarter" idx="32" hasCustomPrompt="1"/>
          </p:nvPr>
        </p:nvSpPr>
        <p:spPr>
          <a:xfrm>
            <a:off x="379208" y="5078993"/>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smtClean="0"/>
              <a:t>First Name</a:t>
            </a:r>
          </a:p>
        </p:txBody>
      </p:sp>
      <p:sp>
        <p:nvSpPr>
          <p:cNvPr id="20" name="Text Placeholder 10"/>
          <p:cNvSpPr>
            <a:spLocks noGrp="1"/>
          </p:cNvSpPr>
          <p:nvPr>
            <p:ph type="body" sz="quarter" idx="33" hasCustomPrompt="1"/>
          </p:nvPr>
        </p:nvSpPr>
        <p:spPr>
          <a:xfrm>
            <a:off x="2836778" y="5078993"/>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smtClean="0"/>
              <a:t>Last Name</a:t>
            </a:r>
          </a:p>
        </p:txBody>
      </p:sp>
      <p:sp>
        <p:nvSpPr>
          <p:cNvPr id="21" name="Text Placeholder 10"/>
          <p:cNvSpPr>
            <a:spLocks noGrp="1"/>
          </p:cNvSpPr>
          <p:nvPr>
            <p:ph type="body" sz="quarter" idx="34" hasCustomPrompt="1"/>
          </p:nvPr>
        </p:nvSpPr>
        <p:spPr>
          <a:xfrm>
            <a:off x="5304607" y="5078993"/>
            <a:ext cx="3467731"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Title</a:t>
            </a:r>
          </a:p>
        </p:txBody>
      </p:sp>
      <p:sp>
        <p:nvSpPr>
          <p:cNvPr id="22" name="Text Placeholder 10"/>
          <p:cNvSpPr>
            <a:spLocks noGrp="1"/>
          </p:cNvSpPr>
          <p:nvPr>
            <p:ph type="body" sz="quarter" idx="35" hasCustomPrompt="1"/>
          </p:nvPr>
        </p:nvSpPr>
        <p:spPr>
          <a:xfrm>
            <a:off x="371659" y="5414988"/>
            <a:ext cx="4179423"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Email</a:t>
            </a:r>
          </a:p>
        </p:txBody>
      </p:sp>
      <p:sp>
        <p:nvSpPr>
          <p:cNvPr id="23" name="Text Placeholder 10"/>
          <p:cNvSpPr>
            <a:spLocks noGrp="1"/>
          </p:cNvSpPr>
          <p:nvPr>
            <p:ph type="body" sz="quarter" idx="36" hasCustomPrompt="1"/>
          </p:nvPr>
        </p:nvSpPr>
        <p:spPr>
          <a:xfrm>
            <a:off x="4635201" y="5414988"/>
            <a:ext cx="4137137" cy="215387"/>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Phone Number</a:t>
            </a:r>
          </a:p>
        </p:txBody>
      </p:sp>
      <p:sp>
        <p:nvSpPr>
          <p:cNvPr id="25" name="Text Placeholder 10"/>
          <p:cNvSpPr>
            <a:spLocks noGrp="1"/>
          </p:cNvSpPr>
          <p:nvPr>
            <p:ph type="body" sz="quarter" idx="37" hasCustomPrompt="1"/>
          </p:nvPr>
        </p:nvSpPr>
        <p:spPr>
          <a:xfrm>
            <a:off x="347245" y="2353836"/>
            <a:ext cx="8393718" cy="406190"/>
          </a:xfrm>
          <a:prstGeom prst="rect">
            <a:avLst/>
          </a:prstGeom>
        </p:spPr>
        <p:txBody>
          <a:bodyPr vert="horz" lIns="0" tIns="0" rIns="0" bIns="0">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smtClean="0"/>
              <a:t>Thank you!</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029" y="6390315"/>
            <a:ext cx="2453370" cy="198573"/>
          </a:xfrm>
          <a:prstGeom prst="rect">
            <a:avLst/>
          </a:prstGeom>
        </p:spPr>
      </p:pic>
    </p:spTree>
    <p:extLst>
      <p:ext uri="{BB962C8B-B14F-4D97-AF65-F5344CB8AC3E}">
        <p14:creationId xmlns:p14="http://schemas.microsoft.com/office/powerpoint/2010/main" val="536302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 Dar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2" y="0"/>
            <a:ext cx="9144000" cy="6858000"/>
          </a:xfrm>
          <a:prstGeom prst="rect">
            <a:avLst/>
          </a:prstGeom>
        </p:spPr>
      </p:pic>
      <p:sp>
        <p:nvSpPr>
          <p:cNvPr id="5" name="Text Placeholder 10"/>
          <p:cNvSpPr>
            <a:spLocks noGrp="1"/>
          </p:cNvSpPr>
          <p:nvPr>
            <p:ph type="body" sz="quarter" idx="13" hasCustomPrompt="1"/>
          </p:nvPr>
        </p:nvSpPr>
        <p:spPr>
          <a:xfrm>
            <a:off x="355128" y="2883244"/>
            <a:ext cx="6268094"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SECTION DIVIDER TITLE</a:t>
            </a:r>
          </a:p>
        </p:txBody>
      </p:sp>
    </p:spTree>
    <p:extLst>
      <p:ext uri="{BB962C8B-B14F-4D97-AF65-F5344CB8AC3E}">
        <p14:creationId xmlns:p14="http://schemas.microsoft.com/office/powerpoint/2010/main" val="94872927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Solutions Color Bar">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1569" y="2675908"/>
            <a:ext cx="1610630" cy="1617098"/>
          </a:xfrm>
          <a:prstGeom prst="rect">
            <a:avLst/>
          </a:prstGeom>
          <a:noFill/>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7017" y="2675908"/>
            <a:ext cx="1610630" cy="1617098"/>
          </a:xfrm>
          <a:prstGeom prst="rect">
            <a:avLst/>
          </a:prstGeom>
          <a:noFill/>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121" y="2675908"/>
            <a:ext cx="1610630" cy="1617098"/>
          </a:xfrm>
          <a:prstGeom prst="rect">
            <a:avLst/>
          </a:prstGeom>
          <a:noFill/>
        </p:spPr>
      </p:pic>
      <p:pic>
        <p:nvPicPr>
          <p:cNvPr id="31" name="Picture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2464" y="2675908"/>
            <a:ext cx="1610630" cy="1617098"/>
          </a:xfrm>
          <a:prstGeom prst="rect">
            <a:avLst/>
          </a:prstGeom>
          <a:noFill/>
        </p:spPr>
      </p:pic>
      <p:sp>
        <p:nvSpPr>
          <p:cNvPr id="11" name="Text Placeholder 18"/>
          <p:cNvSpPr>
            <a:spLocks noGrp="1"/>
          </p:cNvSpPr>
          <p:nvPr>
            <p:ph type="body" sz="quarter" idx="18" hasCustomPrompt="1"/>
          </p:nvPr>
        </p:nvSpPr>
        <p:spPr>
          <a:xfrm>
            <a:off x="347245" y="355779"/>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Solutions </a:t>
            </a:r>
          </a:p>
        </p:txBody>
      </p:sp>
      <p:sp>
        <p:nvSpPr>
          <p:cNvPr id="13" name="Text Placeholder 18"/>
          <p:cNvSpPr>
            <a:spLocks noGrp="1"/>
          </p:cNvSpPr>
          <p:nvPr>
            <p:ph type="body" sz="quarter" idx="21" hasCustomPrompt="1"/>
          </p:nvPr>
        </p:nvSpPr>
        <p:spPr>
          <a:xfrm>
            <a:off x="347245" y="726171"/>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Solutions Subtitle</a:t>
            </a:r>
          </a:p>
        </p:txBody>
      </p:sp>
      <p:sp>
        <p:nvSpPr>
          <p:cNvPr id="19" name="TextBox 18"/>
          <p:cNvSpPr txBox="1"/>
          <p:nvPr/>
        </p:nvSpPr>
        <p:spPr>
          <a:xfrm>
            <a:off x="679332" y="2393931"/>
            <a:ext cx="1444544" cy="406265"/>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Market Environment</a:t>
            </a:r>
            <a:endParaRPr lang="en-US" sz="1200" dirty="0">
              <a:solidFill>
                <a:srgbClr val="014537"/>
              </a:solidFill>
              <a:ea typeface="Arial" charset="0"/>
              <a:cs typeface="Arial" charset="0"/>
            </a:endParaRPr>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0944" y="4318496"/>
            <a:ext cx="1610630" cy="1617098"/>
          </a:xfrm>
          <a:prstGeom prst="rect">
            <a:avLst/>
          </a:prstGeom>
          <a:noFill/>
        </p:spPr>
      </p:pic>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3306" y="1074160"/>
            <a:ext cx="1610630" cy="1617098"/>
          </a:xfrm>
          <a:prstGeom prst="rect">
            <a:avLst/>
          </a:prstGeom>
          <a:noFill/>
        </p:spPr>
      </p:pic>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52464" y="1074160"/>
            <a:ext cx="1610630" cy="1617098"/>
          </a:xfrm>
          <a:prstGeom prst="rect">
            <a:avLst/>
          </a:prstGeom>
          <a:noFill/>
        </p:spPr>
      </p:pic>
      <p:pic>
        <p:nvPicPr>
          <p:cNvPr id="28" name="Picture 2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53620" y="4318496"/>
            <a:ext cx="1610630" cy="1617098"/>
          </a:xfrm>
          <a:prstGeom prst="rect">
            <a:avLst/>
          </a:prstGeom>
          <a:noFill/>
        </p:spPr>
      </p:pic>
      <p:pic>
        <p:nvPicPr>
          <p:cNvPr id="29" name="Picture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5173" y="1074160"/>
            <a:ext cx="1608978" cy="1615440"/>
          </a:xfrm>
          <a:prstGeom prst="rect">
            <a:avLst/>
          </a:prstGeom>
          <a:noFill/>
          <a:ln>
            <a:noFill/>
          </a:ln>
        </p:spPr>
      </p:pic>
      <p:pic>
        <p:nvPicPr>
          <p:cNvPr id="30" name="Picture 2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14148" y="1074160"/>
            <a:ext cx="1610630" cy="1617098"/>
          </a:xfrm>
          <a:prstGeom prst="rect">
            <a:avLst/>
          </a:prstGeom>
          <a:noFill/>
        </p:spPr>
      </p:pic>
      <p:pic>
        <p:nvPicPr>
          <p:cNvPr id="32" name="Picture 3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27261" y="4318496"/>
            <a:ext cx="1610630" cy="1617098"/>
          </a:xfrm>
          <a:prstGeom prst="rect">
            <a:avLst/>
          </a:prstGeom>
          <a:noFill/>
        </p:spPr>
      </p:pic>
      <p:sp>
        <p:nvSpPr>
          <p:cNvPr id="35" name="TextBox 34"/>
          <p:cNvSpPr txBox="1"/>
          <p:nvPr/>
        </p:nvSpPr>
        <p:spPr>
          <a:xfrm>
            <a:off x="2783648" y="2403164"/>
            <a:ext cx="1455675" cy="203133"/>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Mobile</a:t>
            </a:r>
            <a:endParaRPr lang="en-US" sz="1200" dirty="0">
              <a:solidFill>
                <a:srgbClr val="014537"/>
              </a:solidFill>
              <a:ea typeface="Arial" charset="0"/>
              <a:cs typeface="Arial" charset="0"/>
            </a:endParaRPr>
          </a:p>
        </p:txBody>
      </p:sp>
      <p:sp>
        <p:nvSpPr>
          <p:cNvPr id="36" name="TextBox 35"/>
          <p:cNvSpPr txBox="1"/>
          <p:nvPr/>
        </p:nvSpPr>
        <p:spPr>
          <a:xfrm>
            <a:off x="4906517" y="2393931"/>
            <a:ext cx="1464209" cy="406265"/>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New Generation Deliverables</a:t>
            </a:r>
            <a:endParaRPr lang="en-US" sz="1200" dirty="0">
              <a:solidFill>
                <a:srgbClr val="014537"/>
              </a:solidFill>
              <a:ea typeface="Arial" charset="0"/>
              <a:cs typeface="Arial" charset="0"/>
            </a:endParaRPr>
          </a:p>
        </p:txBody>
      </p:sp>
      <p:sp>
        <p:nvSpPr>
          <p:cNvPr id="37" name="TextBox 36"/>
          <p:cNvSpPr txBox="1"/>
          <p:nvPr/>
        </p:nvSpPr>
        <p:spPr>
          <a:xfrm>
            <a:off x="7021964" y="2393931"/>
            <a:ext cx="1467920" cy="406265"/>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New Product Development</a:t>
            </a:r>
          </a:p>
        </p:txBody>
      </p:sp>
      <p:sp>
        <p:nvSpPr>
          <p:cNvPr id="38" name="TextBox 37"/>
          <p:cNvSpPr txBox="1"/>
          <p:nvPr/>
        </p:nvSpPr>
        <p:spPr>
          <a:xfrm>
            <a:off x="668201" y="4050685"/>
            <a:ext cx="1471654" cy="406265"/>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Online Communities</a:t>
            </a:r>
            <a:endParaRPr lang="en-US" sz="1200" dirty="0">
              <a:solidFill>
                <a:srgbClr val="014537"/>
              </a:solidFill>
              <a:ea typeface="Arial" charset="0"/>
              <a:cs typeface="Arial" charset="0"/>
            </a:endParaRPr>
          </a:p>
        </p:txBody>
      </p:sp>
      <p:sp>
        <p:nvSpPr>
          <p:cNvPr id="39" name="TextBox 38"/>
          <p:cNvSpPr txBox="1"/>
          <p:nvPr/>
        </p:nvSpPr>
        <p:spPr>
          <a:xfrm>
            <a:off x="2783648" y="4059918"/>
            <a:ext cx="1484084" cy="203133"/>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Quantitative</a:t>
            </a:r>
            <a:endParaRPr lang="en-US" sz="1200" dirty="0">
              <a:solidFill>
                <a:srgbClr val="014537"/>
              </a:solidFill>
              <a:ea typeface="Arial" charset="0"/>
              <a:cs typeface="Arial" charset="0"/>
            </a:endParaRPr>
          </a:p>
        </p:txBody>
      </p:sp>
      <p:sp>
        <p:nvSpPr>
          <p:cNvPr id="40" name="TextBox 39"/>
          <p:cNvSpPr txBox="1"/>
          <p:nvPr/>
        </p:nvSpPr>
        <p:spPr>
          <a:xfrm>
            <a:off x="4902783" y="4050685"/>
            <a:ext cx="1480396" cy="406265"/>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Stakeholder Relations</a:t>
            </a:r>
            <a:endParaRPr lang="en-US" sz="1200" dirty="0">
              <a:solidFill>
                <a:srgbClr val="014537"/>
              </a:solidFill>
              <a:ea typeface="Arial" charset="0"/>
              <a:cs typeface="Arial" charset="0"/>
            </a:endParaRPr>
          </a:p>
        </p:txBody>
      </p:sp>
      <p:sp>
        <p:nvSpPr>
          <p:cNvPr id="41" name="TextBox 40"/>
          <p:cNvSpPr txBox="1"/>
          <p:nvPr/>
        </p:nvSpPr>
        <p:spPr>
          <a:xfrm>
            <a:off x="7034417" y="4050685"/>
            <a:ext cx="1455468" cy="406265"/>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Brands &amp; Communication</a:t>
            </a:r>
          </a:p>
        </p:txBody>
      </p:sp>
      <p:sp>
        <p:nvSpPr>
          <p:cNvPr id="42" name="TextBox 41"/>
          <p:cNvSpPr txBox="1"/>
          <p:nvPr/>
        </p:nvSpPr>
        <p:spPr>
          <a:xfrm>
            <a:off x="1826831" y="5645928"/>
            <a:ext cx="1464208" cy="203133"/>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Employee Research</a:t>
            </a:r>
            <a:endParaRPr lang="en-US" sz="1200" dirty="0">
              <a:solidFill>
                <a:srgbClr val="014537"/>
              </a:solidFill>
              <a:ea typeface="Arial" charset="0"/>
              <a:cs typeface="Arial" charset="0"/>
            </a:endParaRPr>
          </a:p>
        </p:txBody>
      </p:sp>
      <p:sp>
        <p:nvSpPr>
          <p:cNvPr id="43" name="TextBox 42"/>
          <p:cNvSpPr txBox="1"/>
          <p:nvPr/>
        </p:nvSpPr>
        <p:spPr>
          <a:xfrm>
            <a:off x="3879709" y="5654272"/>
            <a:ext cx="1468655" cy="203133"/>
          </a:xfrm>
          <a:prstGeom prst="rect">
            <a:avLst/>
          </a:prstGeom>
          <a:noFill/>
        </p:spPr>
        <p:txBody>
          <a:bodyPr wrap="square" lIns="0" tIns="0" rIns="0" bIns="0" rtlCol="0">
            <a:spAutoFit/>
          </a:bodyPr>
          <a:lstStyle/>
          <a:p>
            <a:pPr algn="ctr"/>
            <a:r>
              <a:rPr lang="en-US" sz="1200" b="1" dirty="0" err="1" smtClean="0">
                <a:solidFill>
                  <a:srgbClr val="6FBE4A"/>
                </a:solidFill>
                <a:ea typeface="Arial" charset="0"/>
                <a:cs typeface="Arial" charset="0"/>
              </a:rPr>
              <a:t>PowerSuite</a:t>
            </a:r>
            <a:endParaRPr lang="en-US" sz="1200" dirty="0">
              <a:solidFill>
                <a:srgbClr val="014537"/>
              </a:solidFill>
              <a:ea typeface="Arial" charset="0"/>
              <a:cs typeface="Arial" charset="0"/>
            </a:endParaRPr>
          </a:p>
        </p:txBody>
      </p:sp>
      <p:sp>
        <p:nvSpPr>
          <p:cNvPr id="44" name="TextBox 43"/>
          <p:cNvSpPr txBox="1"/>
          <p:nvPr/>
        </p:nvSpPr>
        <p:spPr>
          <a:xfrm>
            <a:off x="5996025" y="5652242"/>
            <a:ext cx="1468656" cy="203133"/>
          </a:xfrm>
          <a:prstGeom prst="rect">
            <a:avLst/>
          </a:prstGeom>
          <a:noFill/>
        </p:spPr>
        <p:txBody>
          <a:bodyPr wrap="square" lIns="0" tIns="0" rIns="0" bIns="0" rtlCol="0">
            <a:spAutoFit/>
          </a:bodyPr>
          <a:lstStyle/>
          <a:p>
            <a:pPr algn="ctr"/>
            <a:r>
              <a:rPr lang="en-US" sz="1200" b="1" dirty="0" smtClean="0">
                <a:solidFill>
                  <a:srgbClr val="6FBE4A"/>
                </a:solidFill>
                <a:ea typeface="Arial" charset="0"/>
                <a:cs typeface="Arial" charset="0"/>
              </a:rPr>
              <a:t>Omnibus</a:t>
            </a:r>
            <a:endParaRPr lang="en-US" sz="1200" dirty="0">
              <a:solidFill>
                <a:srgbClr val="014537"/>
              </a:solidFill>
              <a:ea typeface="Arial" charset="0"/>
              <a:cs typeface="Arial" charset="0"/>
            </a:endParaRP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46" name="Picture 4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28766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3_Section Opt. A ">
    <p:spTree>
      <p:nvGrpSpPr>
        <p:cNvPr id="1" name=""/>
        <p:cNvGrpSpPr/>
        <p:nvPr/>
      </p:nvGrpSpPr>
      <p:grpSpPr>
        <a:xfrm>
          <a:off x="0" y="0"/>
          <a:ext cx="0" cy="0"/>
          <a:chOff x="0" y="0"/>
          <a:chExt cx="0" cy="0"/>
        </a:xfrm>
      </p:grpSpPr>
      <p:sp>
        <p:nvSpPr>
          <p:cNvPr id="9" name="Text Placeholder 10"/>
          <p:cNvSpPr>
            <a:spLocks noGrp="1"/>
          </p:cNvSpPr>
          <p:nvPr>
            <p:ph type="body" sz="quarter" idx="12" hasCustomPrompt="1"/>
          </p:nvPr>
        </p:nvSpPr>
        <p:spPr>
          <a:xfrm>
            <a:off x="702264" y="3006647"/>
            <a:ext cx="4959982" cy="1125738"/>
          </a:xfrm>
          <a:prstGeom prst="rect">
            <a:avLst/>
          </a:prstGeom>
        </p:spPr>
        <p:txBody>
          <a:bodyPr vert="horz" lIns="34290" tIns="17145" rIns="34290" bIns="17145">
            <a:normAutofit/>
          </a:bodyPr>
          <a:lstStyle>
            <a:lvl1pPr marL="0" indent="0">
              <a:buNone/>
              <a:defRPr sz="2400" b="1" i="0" kern="0" cap="all" spc="100" baseline="0">
                <a:solidFill>
                  <a:srgbClr val="6FBE4A"/>
                </a:solidFill>
                <a:latin typeface="Arial" charset="0"/>
                <a:ea typeface="Arial" charset="0"/>
                <a:cs typeface="Arial" charset="0"/>
              </a:defRPr>
            </a:lvl1pPr>
          </a:lstStyle>
          <a:p>
            <a:pPr lvl="0"/>
            <a:r>
              <a:rPr lang="en-US" dirty="0" smtClean="0"/>
              <a:t>Section divider title</a:t>
            </a:r>
          </a:p>
        </p:txBody>
      </p:sp>
      <p:pic>
        <p:nvPicPr>
          <p:cNvPr id="6" name="Picture 5"/>
          <p:cNvPicPr>
            <a:picLocks noChangeAspect="1"/>
          </p:cNvPicPr>
          <p:nvPr userDrawn="1"/>
        </p:nvPicPr>
        <p:blipFill>
          <a:blip r:embed="rId2"/>
          <a:stretch>
            <a:fillRect/>
          </a:stretch>
        </p:blipFill>
        <p:spPr>
          <a:xfrm>
            <a:off x="0" y="0"/>
            <a:ext cx="9143643" cy="6858000"/>
          </a:xfrm>
          <a:prstGeom prst="rect">
            <a:avLst/>
          </a:prstGeom>
        </p:spPr>
      </p:pic>
    </p:spTree>
    <p:extLst>
      <p:ext uri="{BB962C8B-B14F-4D97-AF65-F5344CB8AC3E}">
        <p14:creationId xmlns:p14="http://schemas.microsoft.com/office/powerpoint/2010/main" val="234104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cxnSp>
        <p:nvCxnSpPr>
          <p:cNvPr id="10" name="Straight Connector 6"/>
          <p:cNvCxnSpPr/>
          <p:nvPr userDrawn="1"/>
        </p:nvCxnSpPr>
        <p:spPr>
          <a:xfrm>
            <a:off x="165100" y="5508625"/>
            <a:ext cx="738188" cy="0"/>
          </a:xfrm>
          <a:prstGeom prst="line">
            <a:avLst/>
          </a:prstGeom>
          <a:ln w="76200" cap="rnd" cmpd="sng"/>
          <a:effectLst/>
        </p:spPr>
        <p:style>
          <a:lnRef idx="2">
            <a:schemeClr val="accent1"/>
          </a:lnRef>
          <a:fillRef idx="0">
            <a:schemeClr val="accent1"/>
          </a:fillRef>
          <a:effectRef idx="1">
            <a:schemeClr val="accent1"/>
          </a:effectRef>
          <a:fontRef idx="minor">
            <a:schemeClr val="tx1"/>
          </a:fontRef>
        </p:style>
      </p:cxnSp>
      <p:cxnSp>
        <p:nvCxnSpPr>
          <p:cNvPr id="11" name="Straight Connector 7"/>
          <p:cNvCxnSpPr/>
          <p:nvPr userDrawn="1"/>
        </p:nvCxnSpPr>
        <p:spPr>
          <a:xfrm>
            <a:off x="390525" y="5359400"/>
            <a:ext cx="742950" cy="0"/>
          </a:xfrm>
          <a:prstGeom prst="line">
            <a:avLst/>
          </a:prstGeom>
          <a:ln w="76200" cap="rnd" cmpd="sng"/>
          <a:effectLst/>
        </p:spPr>
        <p:style>
          <a:lnRef idx="2">
            <a:schemeClr val="accent1"/>
          </a:lnRef>
          <a:fillRef idx="0">
            <a:schemeClr val="accent1"/>
          </a:fillRef>
          <a:effectRef idx="1">
            <a:schemeClr val="accent1"/>
          </a:effectRef>
          <a:fontRef idx="minor">
            <a:schemeClr val="tx1"/>
          </a:fontRef>
        </p:style>
      </p:cxnSp>
      <p:pic>
        <p:nvPicPr>
          <p:cNvPr id="12" name="Picture 8" descr="iMac.png"/>
          <p:cNvPicPr>
            <a:picLocks noChangeAspect="1"/>
          </p:cNvPicPr>
          <p:nvPr userDrawn="1"/>
        </p:nvPicPr>
        <p:blipFill>
          <a:blip r:embed="rId2">
            <a:extLst>
              <a:ext uri="{28A0092B-C50C-407E-A947-70E740481C1C}">
                <a14:useLocalDpi xmlns:a14="http://schemas.microsoft.com/office/drawing/2010/main" val="0"/>
              </a:ext>
            </a:extLst>
          </a:blip>
          <a:srcRect l="729" t="10590" r="7315" b="1787"/>
          <a:stretch>
            <a:fillRect/>
          </a:stretch>
        </p:blipFill>
        <p:spPr bwMode="auto">
          <a:xfrm>
            <a:off x="0" y="1231900"/>
            <a:ext cx="667702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9"/>
          <p:cNvSpPr txBox="1">
            <a:spLocks/>
          </p:cNvSpPr>
          <p:nvPr userDrawn="1"/>
        </p:nvSpPr>
        <p:spPr bwMode="auto">
          <a:xfrm>
            <a:off x="531813" y="327025"/>
            <a:ext cx="1343025" cy="180975"/>
          </a:xfrm>
          <a:prstGeom prst="rect">
            <a:avLst/>
          </a:prstGeom>
          <a:noFill/>
          <a:ln>
            <a:noFill/>
          </a:ln>
          <a:extLst>
            <a:ext uri="{FAA26D3D-D897-4be2-8F04-BA451C77F1D7}"/>
          </a:extLst>
        </p:spPr>
        <p:txBody>
          <a:bodyPr lIns="0" tIns="0" rIns="0" bIns="0"/>
          <a:lstStyle>
            <a:lvl1pPr algn="l" defTabSz="457200" rtl="0" eaLnBrk="1" fontAlgn="base" hangingPunct="1">
              <a:lnSpc>
                <a:spcPct val="70000"/>
              </a:lnSpc>
              <a:spcBef>
                <a:spcPct val="0"/>
              </a:spcBef>
              <a:spcAft>
                <a:spcPct val="0"/>
              </a:spcAft>
              <a:defRPr sz="4000" kern="1200">
                <a:solidFill>
                  <a:schemeClr val="tx2"/>
                </a:solidFill>
                <a:latin typeface="+mj-lt"/>
                <a:ea typeface="ＭＳ Ｐゴシック" charset="-128"/>
                <a:cs typeface="Trebuchet MS"/>
              </a:defRPr>
            </a:lvl1pPr>
            <a:lvl2pPr algn="l" defTabSz="457200" rtl="0" eaLnBrk="1" fontAlgn="base" hangingPunct="1">
              <a:lnSpc>
                <a:spcPts val="3100"/>
              </a:lnSpc>
              <a:spcBef>
                <a:spcPct val="0"/>
              </a:spcBef>
              <a:spcAft>
                <a:spcPct val="0"/>
              </a:spcAft>
              <a:defRPr sz="3000">
                <a:solidFill>
                  <a:schemeClr val="tx2"/>
                </a:solidFill>
                <a:latin typeface="Rockwell" pitchFamily="18" charset="0"/>
                <a:ea typeface="ＭＳ Ｐゴシック" charset="-128"/>
                <a:cs typeface="ＭＳ Ｐゴシック" charset="0"/>
              </a:defRPr>
            </a:lvl2pPr>
            <a:lvl3pPr algn="l" defTabSz="457200" rtl="0" eaLnBrk="1" fontAlgn="base" hangingPunct="1">
              <a:lnSpc>
                <a:spcPts val="3100"/>
              </a:lnSpc>
              <a:spcBef>
                <a:spcPct val="0"/>
              </a:spcBef>
              <a:spcAft>
                <a:spcPct val="0"/>
              </a:spcAft>
              <a:defRPr sz="3000">
                <a:solidFill>
                  <a:schemeClr val="tx2"/>
                </a:solidFill>
                <a:latin typeface="Rockwell" pitchFamily="18" charset="0"/>
                <a:ea typeface="ＭＳ Ｐゴシック" charset="-128"/>
                <a:cs typeface="ＭＳ Ｐゴシック" charset="0"/>
              </a:defRPr>
            </a:lvl3pPr>
            <a:lvl4pPr algn="l" defTabSz="457200" rtl="0" eaLnBrk="1" fontAlgn="base" hangingPunct="1">
              <a:lnSpc>
                <a:spcPts val="3100"/>
              </a:lnSpc>
              <a:spcBef>
                <a:spcPct val="0"/>
              </a:spcBef>
              <a:spcAft>
                <a:spcPct val="0"/>
              </a:spcAft>
              <a:defRPr sz="3000">
                <a:solidFill>
                  <a:schemeClr val="tx2"/>
                </a:solidFill>
                <a:latin typeface="Rockwell" pitchFamily="18" charset="0"/>
                <a:ea typeface="ＭＳ Ｐゴシック" charset="-128"/>
                <a:cs typeface="ＭＳ Ｐゴシック" charset="0"/>
              </a:defRPr>
            </a:lvl4pPr>
            <a:lvl5pPr algn="l" defTabSz="457200" rtl="0" eaLnBrk="1" fontAlgn="base" hangingPunct="1">
              <a:lnSpc>
                <a:spcPts val="3100"/>
              </a:lnSpc>
              <a:spcBef>
                <a:spcPct val="0"/>
              </a:spcBef>
              <a:spcAft>
                <a:spcPct val="0"/>
              </a:spcAft>
              <a:defRPr sz="3000">
                <a:solidFill>
                  <a:schemeClr val="tx2"/>
                </a:solidFill>
                <a:latin typeface="Rockwell" pitchFamily="18" charset="0"/>
                <a:ea typeface="ＭＳ Ｐゴシック" charset="-128"/>
                <a:cs typeface="ＭＳ Ｐゴシック" charset="0"/>
              </a:defRPr>
            </a:lvl5pPr>
            <a:lvl6pPr marL="457200" algn="l" defTabSz="457200" rtl="0" eaLnBrk="1" fontAlgn="base" hangingPunct="1">
              <a:lnSpc>
                <a:spcPts val="3100"/>
              </a:lnSpc>
              <a:spcBef>
                <a:spcPct val="0"/>
              </a:spcBef>
              <a:spcAft>
                <a:spcPct val="0"/>
              </a:spcAft>
              <a:defRPr sz="3000">
                <a:solidFill>
                  <a:schemeClr val="tx2"/>
                </a:solidFill>
                <a:latin typeface="Rockwell" pitchFamily="18" charset="0"/>
                <a:ea typeface="ＭＳ Ｐゴシック" charset="-128"/>
              </a:defRPr>
            </a:lvl6pPr>
            <a:lvl7pPr marL="914400" algn="l" defTabSz="457200" rtl="0" eaLnBrk="1" fontAlgn="base" hangingPunct="1">
              <a:lnSpc>
                <a:spcPts val="3100"/>
              </a:lnSpc>
              <a:spcBef>
                <a:spcPct val="0"/>
              </a:spcBef>
              <a:spcAft>
                <a:spcPct val="0"/>
              </a:spcAft>
              <a:defRPr sz="3000">
                <a:solidFill>
                  <a:schemeClr val="tx2"/>
                </a:solidFill>
                <a:latin typeface="Rockwell" pitchFamily="18" charset="0"/>
                <a:ea typeface="ＭＳ Ｐゴシック" charset="-128"/>
              </a:defRPr>
            </a:lvl7pPr>
            <a:lvl8pPr marL="1371600" algn="l" defTabSz="457200" rtl="0" eaLnBrk="1" fontAlgn="base" hangingPunct="1">
              <a:lnSpc>
                <a:spcPts val="3100"/>
              </a:lnSpc>
              <a:spcBef>
                <a:spcPct val="0"/>
              </a:spcBef>
              <a:spcAft>
                <a:spcPct val="0"/>
              </a:spcAft>
              <a:defRPr sz="3000">
                <a:solidFill>
                  <a:schemeClr val="tx2"/>
                </a:solidFill>
                <a:latin typeface="Rockwell" pitchFamily="18" charset="0"/>
                <a:ea typeface="ＭＳ Ｐゴシック" charset="-128"/>
              </a:defRPr>
            </a:lvl8pPr>
            <a:lvl9pPr marL="1828800" algn="l" defTabSz="457200" rtl="0" eaLnBrk="1" fontAlgn="base" hangingPunct="1">
              <a:lnSpc>
                <a:spcPts val="3100"/>
              </a:lnSpc>
              <a:spcBef>
                <a:spcPct val="0"/>
              </a:spcBef>
              <a:spcAft>
                <a:spcPct val="0"/>
              </a:spcAft>
              <a:defRPr sz="3000">
                <a:solidFill>
                  <a:schemeClr val="tx2"/>
                </a:solidFill>
                <a:latin typeface="Rockwell" pitchFamily="18" charset="0"/>
                <a:ea typeface="ＭＳ Ｐゴシック" charset="-128"/>
              </a:defRPr>
            </a:lvl9pPr>
          </a:lstStyle>
          <a:p>
            <a:pPr>
              <a:defRPr/>
            </a:pPr>
            <a:r>
              <a:rPr lang="en-US" sz="1200" b="1" dirty="0" smtClean="0">
                <a:solidFill>
                  <a:srgbClr val="096A37"/>
                </a:solidFill>
              </a:rPr>
              <a:t>CASE STUDY</a:t>
            </a:r>
            <a:endParaRPr lang="en-US" sz="1200" b="1" dirty="0">
              <a:solidFill>
                <a:srgbClr val="096A37"/>
              </a:solidFill>
            </a:endParaRPr>
          </a:p>
        </p:txBody>
      </p:sp>
      <p:sp>
        <p:nvSpPr>
          <p:cNvPr id="21" name="Text Placeholder 20"/>
          <p:cNvSpPr>
            <a:spLocks noGrp="1"/>
          </p:cNvSpPr>
          <p:nvPr>
            <p:ph type="body" sz="quarter" idx="17"/>
          </p:nvPr>
        </p:nvSpPr>
        <p:spPr>
          <a:xfrm>
            <a:off x="532222" y="508002"/>
            <a:ext cx="8292229" cy="368711"/>
          </a:xfrm>
        </p:spPr>
        <p:txBody>
          <a:bodyPr anchor="ctr">
            <a:normAutofit/>
          </a:bodyPr>
          <a:lstStyle>
            <a:lvl1pPr marL="0" indent="0">
              <a:spcBef>
                <a:spcPts val="0"/>
              </a:spcBef>
              <a:buFontTx/>
              <a:buNone/>
              <a:defRPr sz="2600" baseline="0"/>
            </a:lvl1pPr>
            <a:lvl2pPr marL="0" indent="0">
              <a:buFontTx/>
              <a:buNone/>
              <a:defRPr/>
            </a:lvl2pPr>
            <a:lvl3pPr marL="547688" indent="0">
              <a:buFontTx/>
              <a:buNone/>
              <a:defRPr/>
            </a:lvl3pPr>
            <a:lvl4pPr marL="914400" indent="0">
              <a:buFontTx/>
              <a:buNone/>
              <a:defRPr/>
            </a:lvl4pPr>
            <a:lvl5pPr marL="1281113" indent="0">
              <a:buFontTx/>
              <a:buNone/>
              <a:defRPr/>
            </a:lvl5pPr>
          </a:lstStyle>
          <a:p>
            <a:pPr lvl="0"/>
            <a:r>
              <a:rPr lang="en-US" smtClean="0"/>
              <a:t>Click to edit Master text styles</a:t>
            </a:r>
          </a:p>
        </p:txBody>
      </p:sp>
      <p:sp>
        <p:nvSpPr>
          <p:cNvPr id="23" name="Picture Placeholder 22"/>
          <p:cNvSpPr>
            <a:spLocks noGrp="1"/>
          </p:cNvSpPr>
          <p:nvPr>
            <p:ph type="pic" sz="quarter" idx="18"/>
          </p:nvPr>
        </p:nvSpPr>
        <p:spPr>
          <a:xfrm>
            <a:off x="761745" y="1589188"/>
            <a:ext cx="5619889" cy="3371850"/>
          </a:xfrm>
        </p:spPr>
        <p:txBody>
          <a:bodyPr/>
          <a:lstStyle/>
          <a:p>
            <a:pPr lvl="0"/>
            <a:endParaRPr lang="en-US" noProof="0" dirty="0"/>
          </a:p>
        </p:txBody>
      </p:sp>
      <p:sp>
        <p:nvSpPr>
          <p:cNvPr id="25" name="Picture Placeholder 24"/>
          <p:cNvSpPr>
            <a:spLocks noGrp="1"/>
          </p:cNvSpPr>
          <p:nvPr>
            <p:ph type="pic" sz="quarter" idx="19"/>
          </p:nvPr>
        </p:nvSpPr>
        <p:spPr>
          <a:xfrm>
            <a:off x="6816623" y="6079613"/>
            <a:ext cx="2023960" cy="569595"/>
          </a:xfrm>
        </p:spPr>
        <p:txBody>
          <a:bodyPr anchor="ctr"/>
          <a:lstStyle>
            <a:lvl1pPr marL="0" indent="0" algn="ctr">
              <a:buFontTx/>
              <a:buNone/>
              <a:defRPr sz="2000"/>
            </a:lvl1pPr>
          </a:lstStyle>
          <a:p>
            <a:pPr lvl="0"/>
            <a:r>
              <a:rPr lang="en-US" noProof="0" smtClean="0"/>
              <a:t>Drag picture to placeholder or click icon to add</a:t>
            </a:r>
            <a:endParaRPr lang="en-US" noProof="0" dirty="0"/>
          </a:p>
        </p:txBody>
      </p:sp>
      <p:sp>
        <p:nvSpPr>
          <p:cNvPr id="26" name="Text Placeholder 20"/>
          <p:cNvSpPr>
            <a:spLocks noGrp="1"/>
          </p:cNvSpPr>
          <p:nvPr>
            <p:ph type="body" sz="quarter" idx="20"/>
          </p:nvPr>
        </p:nvSpPr>
        <p:spPr>
          <a:xfrm>
            <a:off x="532222" y="887119"/>
            <a:ext cx="6014423" cy="213033"/>
          </a:xfrm>
        </p:spPr>
        <p:txBody>
          <a:bodyPr anchor="ctr">
            <a:normAutofit/>
          </a:bodyPr>
          <a:lstStyle>
            <a:lvl1pPr marL="0" indent="0">
              <a:spcBef>
                <a:spcPts val="0"/>
              </a:spcBef>
              <a:buFontTx/>
              <a:buNone/>
              <a:defRPr sz="1200" spc="100" baseline="0">
                <a:solidFill>
                  <a:schemeClr val="tx2"/>
                </a:solidFill>
              </a:defRPr>
            </a:lvl1pPr>
            <a:lvl2pPr marL="0" indent="0">
              <a:buFontTx/>
              <a:buNone/>
              <a:defRPr/>
            </a:lvl2pPr>
            <a:lvl3pPr marL="547688" indent="0">
              <a:buFontTx/>
              <a:buNone/>
              <a:defRPr/>
            </a:lvl3pPr>
            <a:lvl4pPr marL="914400" indent="0">
              <a:buFontTx/>
              <a:buNone/>
              <a:defRPr/>
            </a:lvl4pPr>
            <a:lvl5pPr marL="1281113" indent="0">
              <a:buFontTx/>
              <a:buNone/>
              <a:defRPr/>
            </a:lvl5pPr>
          </a:lstStyle>
          <a:p>
            <a:pPr lvl="0"/>
            <a:r>
              <a:rPr lang="en-US" smtClean="0"/>
              <a:t>Click to edit Master text styles</a:t>
            </a:r>
          </a:p>
        </p:txBody>
      </p:sp>
      <p:sp>
        <p:nvSpPr>
          <p:cNvPr id="28" name="Text Placeholder 27"/>
          <p:cNvSpPr>
            <a:spLocks noGrp="1"/>
          </p:cNvSpPr>
          <p:nvPr>
            <p:ph type="body" sz="quarter" idx="21"/>
          </p:nvPr>
        </p:nvSpPr>
        <p:spPr>
          <a:xfrm>
            <a:off x="5727239" y="1884155"/>
            <a:ext cx="3097212" cy="1548581"/>
          </a:xfrm>
          <a:solidFill>
            <a:schemeClr val="bg1"/>
          </a:solidFill>
          <a:ln w="28575" cmpd="sng">
            <a:solidFill>
              <a:schemeClr val="tx1"/>
            </a:solidFill>
          </a:ln>
        </p:spPr>
        <p:txBody>
          <a:bodyPr lIns="63500" tIns="63500" rIns="63500" bIns="63500" anchor="ctr">
            <a:normAutofit/>
          </a:bodyPr>
          <a:lstStyle>
            <a:lvl1pPr marL="177800" indent="-88900">
              <a:spcBef>
                <a:spcPts val="0"/>
              </a:spcBef>
              <a:spcAft>
                <a:spcPts val="200"/>
              </a:spcAft>
              <a:buSzPct val="100000"/>
              <a:buFont typeface="Arial"/>
              <a:buChar char="•"/>
              <a:defRPr sz="1200" baseline="0"/>
            </a:lvl1pPr>
            <a:lvl2pPr marL="177800" indent="-91440">
              <a:spcBef>
                <a:spcPts val="0"/>
              </a:spcBef>
              <a:spcAft>
                <a:spcPts val="200"/>
              </a:spcAft>
              <a:buFont typeface="Arial"/>
              <a:buChar char="•"/>
              <a:defRPr sz="1200"/>
            </a:lvl2pPr>
            <a:lvl3pPr marL="177800" indent="-91440">
              <a:spcBef>
                <a:spcPts val="0"/>
              </a:spcBef>
              <a:spcAft>
                <a:spcPts val="200"/>
              </a:spcAft>
              <a:buFont typeface="Arial"/>
              <a:buChar char="•"/>
              <a:defRPr sz="1200"/>
            </a:lvl3pPr>
            <a:lvl4pPr marL="177800" indent="-91440">
              <a:spcBef>
                <a:spcPts val="0"/>
              </a:spcBef>
              <a:spcAft>
                <a:spcPts val="200"/>
              </a:spcAft>
              <a:buFont typeface="Arial"/>
              <a:buChar char="•"/>
              <a:defRPr sz="1200"/>
            </a:lvl4pPr>
            <a:lvl5pPr marL="177800" indent="-91440">
              <a:spcBef>
                <a:spcPts val="0"/>
              </a:spcBef>
              <a:spcAft>
                <a:spcPts val="200"/>
              </a:spcAft>
              <a:buFont typeface="Arial"/>
              <a:buChar char="•"/>
              <a:defRPr sz="1200"/>
            </a:lvl5pPr>
          </a:lstStyle>
          <a:p>
            <a:pPr lvl="0"/>
            <a:r>
              <a:rPr lang="en-US" dirty="0" smtClean="0"/>
              <a:t>Click to edit Master text styles</a:t>
            </a:r>
          </a:p>
        </p:txBody>
      </p:sp>
      <p:sp>
        <p:nvSpPr>
          <p:cNvPr id="29" name="Text Placeholder 27"/>
          <p:cNvSpPr>
            <a:spLocks noGrp="1"/>
          </p:cNvSpPr>
          <p:nvPr>
            <p:ph type="body" sz="quarter" idx="22"/>
          </p:nvPr>
        </p:nvSpPr>
        <p:spPr>
          <a:xfrm>
            <a:off x="5727239" y="1466286"/>
            <a:ext cx="3097212" cy="417870"/>
          </a:xfrm>
          <a:solidFill>
            <a:schemeClr val="tx2"/>
          </a:solidFill>
          <a:ln w="28575" cmpd="sng">
            <a:solidFill>
              <a:schemeClr val="tx1"/>
            </a:solidFill>
          </a:ln>
        </p:spPr>
        <p:txBody>
          <a:bodyPr lIns="63500" tIns="63500" rIns="63500" bIns="63500" anchor="ctr">
            <a:noAutofit/>
          </a:bodyPr>
          <a:lstStyle>
            <a:lvl1pPr marL="86360" indent="0" algn="ctr">
              <a:spcBef>
                <a:spcPts val="0"/>
              </a:spcBef>
              <a:spcAft>
                <a:spcPts val="200"/>
              </a:spcAft>
              <a:buFontTx/>
              <a:buNone/>
              <a:defRPr sz="1800">
                <a:solidFill>
                  <a:schemeClr val="bg1"/>
                </a:solidFill>
                <a:latin typeface="+mj-lt"/>
              </a:defRPr>
            </a:lvl1pPr>
            <a:lvl2pPr marL="177800" indent="-91440">
              <a:spcBef>
                <a:spcPts val="0"/>
              </a:spcBef>
              <a:spcAft>
                <a:spcPts val="200"/>
              </a:spcAft>
              <a:buFont typeface="Arial"/>
              <a:buChar char="•"/>
              <a:defRPr sz="1200"/>
            </a:lvl2pPr>
            <a:lvl3pPr marL="177800" indent="-91440">
              <a:spcBef>
                <a:spcPts val="0"/>
              </a:spcBef>
              <a:spcAft>
                <a:spcPts val="200"/>
              </a:spcAft>
              <a:buFont typeface="Arial"/>
              <a:buChar char="•"/>
              <a:defRPr sz="1200"/>
            </a:lvl3pPr>
            <a:lvl4pPr marL="177800" indent="-91440">
              <a:spcBef>
                <a:spcPts val="0"/>
              </a:spcBef>
              <a:spcAft>
                <a:spcPts val="200"/>
              </a:spcAft>
              <a:buFont typeface="Arial"/>
              <a:buChar char="•"/>
              <a:defRPr sz="1200"/>
            </a:lvl4pPr>
            <a:lvl5pPr marL="177800" indent="-91440">
              <a:spcBef>
                <a:spcPts val="0"/>
              </a:spcBef>
              <a:spcAft>
                <a:spcPts val="200"/>
              </a:spcAft>
              <a:buFont typeface="Arial"/>
              <a:buChar char="•"/>
              <a:defRPr sz="1200"/>
            </a:lvl5pPr>
          </a:lstStyle>
          <a:p>
            <a:pPr lvl="0"/>
            <a:r>
              <a:rPr lang="en-US" smtClean="0"/>
              <a:t>Click to edit Master text styles</a:t>
            </a:r>
          </a:p>
        </p:txBody>
      </p:sp>
      <p:sp>
        <p:nvSpPr>
          <p:cNvPr id="31" name="Text Placeholder 27"/>
          <p:cNvSpPr>
            <a:spLocks noGrp="1"/>
          </p:cNvSpPr>
          <p:nvPr>
            <p:ph type="body" sz="quarter" idx="24"/>
          </p:nvPr>
        </p:nvSpPr>
        <p:spPr>
          <a:xfrm>
            <a:off x="5727239" y="3604646"/>
            <a:ext cx="3097212" cy="417870"/>
          </a:xfrm>
          <a:solidFill>
            <a:schemeClr val="tx2"/>
          </a:solidFill>
          <a:ln w="28575" cmpd="sng">
            <a:solidFill>
              <a:schemeClr val="tx1"/>
            </a:solidFill>
          </a:ln>
        </p:spPr>
        <p:txBody>
          <a:bodyPr lIns="63500" tIns="63500" rIns="63500" bIns="63500" anchor="ctr">
            <a:noAutofit/>
          </a:bodyPr>
          <a:lstStyle>
            <a:lvl1pPr marL="86360" indent="0" algn="ctr">
              <a:spcBef>
                <a:spcPts val="0"/>
              </a:spcBef>
              <a:spcAft>
                <a:spcPts val="200"/>
              </a:spcAft>
              <a:buFontTx/>
              <a:buNone/>
              <a:defRPr sz="1800">
                <a:solidFill>
                  <a:schemeClr val="bg1"/>
                </a:solidFill>
                <a:latin typeface="+mj-lt"/>
              </a:defRPr>
            </a:lvl1pPr>
            <a:lvl2pPr marL="177800" indent="-91440">
              <a:spcBef>
                <a:spcPts val="0"/>
              </a:spcBef>
              <a:spcAft>
                <a:spcPts val="200"/>
              </a:spcAft>
              <a:buFont typeface="Arial"/>
              <a:buChar char="•"/>
              <a:defRPr sz="1200"/>
            </a:lvl2pPr>
            <a:lvl3pPr marL="177800" indent="-91440">
              <a:spcBef>
                <a:spcPts val="0"/>
              </a:spcBef>
              <a:spcAft>
                <a:spcPts val="200"/>
              </a:spcAft>
              <a:buFont typeface="Arial"/>
              <a:buChar char="•"/>
              <a:defRPr sz="1200"/>
            </a:lvl3pPr>
            <a:lvl4pPr marL="177800" indent="-91440">
              <a:spcBef>
                <a:spcPts val="0"/>
              </a:spcBef>
              <a:spcAft>
                <a:spcPts val="200"/>
              </a:spcAft>
              <a:buFont typeface="Arial"/>
              <a:buChar char="•"/>
              <a:defRPr sz="1200"/>
            </a:lvl4pPr>
            <a:lvl5pPr marL="177800" indent="-91440">
              <a:spcBef>
                <a:spcPts val="0"/>
              </a:spcBef>
              <a:spcAft>
                <a:spcPts val="200"/>
              </a:spcAft>
              <a:buFont typeface="Arial"/>
              <a:buChar char="•"/>
              <a:defRPr sz="1200"/>
            </a:lvl5pPr>
          </a:lstStyle>
          <a:p>
            <a:pPr lvl="0"/>
            <a:r>
              <a:rPr lang="en-US" smtClean="0"/>
              <a:t>Click to edit Master text styles</a:t>
            </a:r>
          </a:p>
        </p:txBody>
      </p:sp>
      <p:sp>
        <p:nvSpPr>
          <p:cNvPr id="32" name="Text Placeholder 27"/>
          <p:cNvSpPr>
            <a:spLocks noGrp="1"/>
          </p:cNvSpPr>
          <p:nvPr>
            <p:ph type="body" sz="quarter" idx="25"/>
          </p:nvPr>
        </p:nvSpPr>
        <p:spPr>
          <a:xfrm>
            <a:off x="5727239" y="4022516"/>
            <a:ext cx="3097212" cy="1548581"/>
          </a:xfrm>
          <a:solidFill>
            <a:schemeClr val="bg1"/>
          </a:solidFill>
          <a:ln w="28575" cmpd="sng">
            <a:solidFill>
              <a:schemeClr val="tx1"/>
            </a:solidFill>
          </a:ln>
        </p:spPr>
        <p:txBody>
          <a:bodyPr lIns="63500" tIns="63500" rIns="63500" bIns="63500" anchor="ctr">
            <a:normAutofit/>
          </a:bodyPr>
          <a:lstStyle>
            <a:lvl1pPr marL="177800" indent="-88900">
              <a:spcBef>
                <a:spcPts val="0"/>
              </a:spcBef>
              <a:spcAft>
                <a:spcPts val="200"/>
              </a:spcAft>
              <a:buSzPct val="100000"/>
              <a:buFont typeface="Arial"/>
              <a:buChar char="•"/>
              <a:defRPr sz="1200" baseline="0"/>
            </a:lvl1pPr>
            <a:lvl2pPr marL="177800" indent="-91440">
              <a:spcBef>
                <a:spcPts val="0"/>
              </a:spcBef>
              <a:spcAft>
                <a:spcPts val="200"/>
              </a:spcAft>
              <a:buFont typeface="Arial"/>
              <a:buChar char="•"/>
              <a:defRPr sz="1200"/>
            </a:lvl2pPr>
            <a:lvl3pPr marL="177800" indent="-91440">
              <a:spcBef>
                <a:spcPts val="0"/>
              </a:spcBef>
              <a:spcAft>
                <a:spcPts val="200"/>
              </a:spcAft>
              <a:buFont typeface="Arial"/>
              <a:buChar char="•"/>
              <a:defRPr sz="1200"/>
            </a:lvl3pPr>
            <a:lvl4pPr marL="177800" indent="-91440">
              <a:spcBef>
                <a:spcPts val="0"/>
              </a:spcBef>
              <a:spcAft>
                <a:spcPts val="200"/>
              </a:spcAft>
              <a:buFont typeface="Arial"/>
              <a:buChar char="•"/>
              <a:defRPr sz="1200"/>
            </a:lvl4pPr>
            <a:lvl5pPr marL="177800" indent="-91440">
              <a:spcBef>
                <a:spcPts val="0"/>
              </a:spcBef>
              <a:spcAft>
                <a:spcPts val="200"/>
              </a:spcAft>
              <a:buFont typeface="Arial"/>
              <a:buChar char="•"/>
              <a:defRPr sz="1200"/>
            </a:lvl5pPr>
          </a:lstStyle>
          <a:p>
            <a:pPr lvl="0"/>
            <a:r>
              <a:rPr lang="en-US" dirty="0" smtClean="0"/>
              <a:t>Click to edit Master text styles</a:t>
            </a:r>
          </a:p>
        </p:txBody>
      </p:sp>
    </p:spTree>
    <p:extLst>
      <p:ext uri="{BB962C8B-B14F-4D97-AF65-F5344CB8AC3E}">
        <p14:creationId xmlns:p14="http://schemas.microsoft.com/office/powerpoint/2010/main" val="42861193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 White w/Subtitl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45" y="0"/>
            <a:ext cx="9144000" cy="6858000"/>
          </a:xfrm>
          <a:prstGeom prst="rect">
            <a:avLst/>
          </a:prstGeom>
        </p:spPr>
      </p:pic>
      <p:sp>
        <p:nvSpPr>
          <p:cNvPr id="7" name="Text Placeholder 10"/>
          <p:cNvSpPr>
            <a:spLocks noGrp="1"/>
          </p:cNvSpPr>
          <p:nvPr>
            <p:ph type="body" sz="quarter" idx="13" hasCustomPrompt="1"/>
          </p:nvPr>
        </p:nvSpPr>
        <p:spPr>
          <a:xfrm>
            <a:off x="355128" y="2883244"/>
            <a:ext cx="6268094" cy="469768"/>
          </a:xfrm>
          <a:prstGeom prst="rect">
            <a:avLst/>
          </a:prstGeom>
          <a:effectLst/>
        </p:spPr>
        <p:txBody>
          <a:bodyPr vert="horz" lIns="34290" tIns="17145" rIns="34290" bIns="17145">
            <a:noAutofit/>
          </a:bodyPr>
          <a:lstStyle>
            <a:lvl1pPr marL="0" indent="0">
              <a:buNone/>
              <a:defRPr sz="3200" b="1" i="0" kern="0" cap="none" spc="0" baseline="0">
                <a:solidFill>
                  <a:srgbClr val="70BF4A"/>
                </a:solidFill>
                <a:effectLst/>
                <a:latin typeface="Arial" charset="0"/>
                <a:ea typeface="Arial" charset="0"/>
                <a:cs typeface="Arial" charset="0"/>
              </a:defRPr>
            </a:lvl1pPr>
          </a:lstStyle>
          <a:p>
            <a:pPr lvl="0"/>
            <a:r>
              <a:rPr lang="en-US" dirty="0"/>
              <a:t>SECTION DIVIDER TITLE</a:t>
            </a:r>
          </a:p>
        </p:txBody>
      </p:sp>
      <p:sp>
        <p:nvSpPr>
          <p:cNvPr id="8" name="Text Placeholder 18"/>
          <p:cNvSpPr>
            <a:spLocks noGrp="1"/>
          </p:cNvSpPr>
          <p:nvPr>
            <p:ph type="body" sz="quarter" idx="20" hasCustomPrompt="1"/>
          </p:nvPr>
        </p:nvSpPr>
        <p:spPr>
          <a:xfrm>
            <a:off x="355128" y="3364277"/>
            <a:ext cx="6268094"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247207493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Slide Whi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45" y="0"/>
            <a:ext cx="9144000" cy="6858000"/>
          </a:xfrm>
          <a:prstGeom prst="rect">
            <a:avLst/>
          </a:prstGeom>
        </p:spPr>
      </p:pic>
      <p:sp>
        <p:nvSpPr>
          <p:cNvPr id="5" name="Text Placeholder 10"/>
          <p:cNvSpPr>
            <a:spLocks noGrp="1"/>
          </p:cNvSpPr>
          <p:nvPr>
            <p:ph type="body" sz="quarter" idx="13" hasCustomPrompt="1"/>
          </p:nvPr>
        </p:nvSpPr>
        <p:spPr>
          <a:xfrm>
            <a:off x="355128" y="2883244"/>
            <a:ext cx="6268094" cy="469768"/>
          </a:xfrm>
          <a:prstGeom prst="rect">
            <a:avLst/>
          </a:prstGeom>
          <a:effectLst>
            <a:glow>
              <a:schemeClr val="accent1">
                <a:alpha val="40000"/>
              </a:schemeClr>
            </a:glow>
          </a:effectLst>
        </p:spPr>
        <p:txBody>
          <a:bodyPr vert="horz" lIns="34290" tIns="17145" rIns="34290" bIns="17145">
            <a:noAutofit/>
          </a:bodyPr>
          <a:lstStyle>
            <a:lvl1pPr marL="0" indent="0">
              <a:buNone/>
              <a:defRPr sz="3200" b="1" i="0" kern="0" cap="none" spc="0" baseline="0">
                <a:solidFill>
                  <a:srgbClr val="70BF4A"/>
                </a:solidFill>
                <a:effectLst/>
                <a:latin typeface="Arial" charset="0"/>
                <a:ea typeface="Arial" charset="0"/>
                <a:cs typeface="Arial" charset="0"/>
              </a:defRPr>
            </a:lvl1pPr>
          </a:lstStyle>
          <a:p>
            <a:pPr lvl="0"/>
            <a:r>
              <a:rPr lang="en-US" dirty="0"/>
              <a:t>SECTION DIVIDER TITLE</a:t>
            </a:r>
          </a:p>
        </p:txBody>
      </p:sp>
      <p:sp>
        <p:nvSpPr>
          <p:cNvPr id="7" name="Text Placeholder 18"/>
          <p:cNvSpPr>
            <a:spLocks noGrp="1"/>
          </p:cNvSpPr>
          <p:nvPr>
            <p:ph type="body" sz="quarter" idx="20" hasCustomPrompt="1"/>
          </p:nvPr>
        </p:nvSpPr>
        <p:spPr>
          <a:xfrm>
            <a:off x="355128" y="3364277"/>
            <a:ext cx="6268094" cy="433365"/>
          </a:xfrm>
          <a:prstGeom prst="rect">
            <a:avLst/>
          </a:prstGeom>
          <a:effectLst>
            <a:glow>
              <a:schemeClr val="accent1">
                <a:alpha val="40000"/>
              </a:schemeClr>
            </a:glow>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189753145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ivider Slide Photo A w/Subtitle">
    <p:spTree>
      <p:nvGrpSpPr>
        <p:cNvPr id="1" name=""/>
        <p:cNvGrpSpPr/>
        <p:nvPr/>
      </p:nvGrpSpPr>
      <p:grpSpPr>
        <a:xfrm>
          <a:off x="0" y="0"/>
          <a:ext cx="0" cy="0"/>
          <a:chOff x="0" y="0"/>
          <a:chExt cx="0" cy="0"/>
        </a:xfrm>
      </p:grpSpPr>
      <p:sp>
        <p:nvSpPr>
          <p:cNvPr id="5" name="Picture Placeholder 4"/>
          <p:cNvSpPr>
            <a:spLocks noGrp="1"/>
          </p:cNvSpPr>
          <p:nvPr>
            <p:ph type="pic" sz="quarter" idx="21"/>
          </p:nvPr>
        </p:nvSpPr>
        <p:spPr>
          <a:xfrm>
            <a:off x="0" y="0"/>
            <a:ext cx="9144000" cy="6858000"/>
          </a:xfrm>
        </p:spPr>
        <p:txBody>
          <a:bodyPr/>
          <a:lstStyle/>
          <a:p>
            <a:endParaRPr lang="en-US"/>
          </a:p>
        </p:txBody>
      </p:sp>
      <p:sp>
        <p:nvSpPr>
          <p:cNvPr id="9"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2667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
        <p:nvSpPr>
          <p:cNvPr id="4" name="Text Placeholder 18"/>
          <p:cNvSpPr>
            <a:spLocks noGrp="1"/>
          </p:cNvSpPr>
          <p:nvPr>
            <p:ph type="body" sz="quarter" idx="20" hasCustomPrompt="1"/>
          </p:nvPr>
        </p:nvSpPr>
        <p:spPr>
          <a:xfrm>
            <a:off x="2734962" y="3364066"/>
            <a:ext cx="6094563"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420717114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vider Slide Photo A ">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6858000"/>
          </a:xfrm>
        </p:spPr>
        <p:txBody>
          <a:bodyPr/>
          <a:lstStyle/>
          <a:p>
            <a:endParaRPr lang="en-US" dirty="0"/>
          </a:p>
        </p:txBody>
      </p:sp>
      <p:sp>
        <p:nvSpPr>
          <p:cNvPr id="5"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Tree>
    <p:extLst>
      <p:ext uri="{BB962C8B-B14F-4D97-AF65-F5344CB8AC3E}">
        <p14:creationId xmlns:p14="http://schemas.microsoft.com/office/powerpoint/2010/main" val="327855459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A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351452"/>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304144"/>
            <a:ext cx="8450390" cy="46902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347245" y="721844"/>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1"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128390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1591458" y="246447"/>
            <a:ext cx="319566" cy="319566"/>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2"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4" name="Text Placeholder 18"/>
          <p:cNvSpPr>
            <a:spLocks noGrp="1"/>
          </p:cNvSpPr>
          <p:nvPr>
            <p:ph type="body" sz="quarter" idx="25" hasCustomPrompt="1"/>
          </p:nvPr>
        </p:nvSpPr>
        <p:spPr>
          <a:xfrm>
            <a:off x="349277" y="24607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userDrawn="1"/>
        </p:nvSpPr>
        <p:spPr>
          <a:xfrm flipH="1">
            <a:off x="2002021" y="246445"/>
            <a:ext cx="326307"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841899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1591458" y="246447"/>
            <a:ext cx="319566"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2"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4" name="Text Placeholder 18"/>
          <p:cNvSpPr>
            <a:spLocks noGrp="1"/>
          </p:cNvSpPr>
          <p:nvPr>
            <p:ph type="body" sz="quarter" idx="25" hasCustomPrompt="1"/>
          </p:nvPr>
        </p:nvSpPr>
        <p:spPr>
          <a:xfrm>
            <a:off x="349277" y="24607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userDrawn="1"/>
        </p:nvSpPr>
        <p:spPr>
          <a:xfrm flipH="1">
            <a:off x="2002021" y="246445"/>
            <a:ext cx="326307" cy="31956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667448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A w/o subtitle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351452"/>
            <a:ext cx="8450390"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5" y="1304143"/>
            <a:ext cx="8450390" cy="46902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7"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91114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Opt. A ">
    <p:spTree>
      <p:nvGrpSpPr>
        <p:cNvPr id="1" name=""/>
        <p:cNvGrpSpPr/>
        <p:nvPr/>
      </p:nvGrpSpPr>
      <p:grpSpPr>
        <a:xfrm>
          <a:off x="0" y="0"/>
          <a:ext cx="0" cy="0"/>
          <a:chOff x="0" y="0"/>
          <a:chExt cx="0" cy="0"/>
        </a:xfrm>
      </p:grpSpPr>
      <p:pic>
        <p:nvPicPr>
          <p:cNvPr id="3" name="Picture 2" descr="harris ppt divider_peopl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 name="Text Placeholder 10"/>
          <p:cNvSpPr>
            <a:spLocks noGrp="1"/>
          </p:cNvSpPr>
          <p:nvPr>
            <p:ph type="body" sz="quarter" idx="12" hasCustomPrompt="1"/>
          </p:nvPr>
        </p:nvSpPr>
        <p:spPr>
          <a:xfrm>
            <a:off x="3869542" y="3006647"/>
            <a:ext cx="4959983" cy="1125738"/>
          </a:xfrm>
          <a:prstGeom prst="rect">
            <a:avLst/>
          </a:prstGeom>
        </p:spPr>
        <p:txBody>
          <a:bodyPr vert="horz" lIns="34290" tIns="17145" rIns="34290" bIns="17145">
            <a:normAutofit/>
          </a:bodyPr>
          <a:lstStyle>
            <a:lvl1pPr marL="0" indent="0">
              <a:buNone/>
              <a:defRPr sz="2400" b="1" i="0" kern="0" cap="all" spc="100" baseline="0">
                <a:solidFill>
                  <a:schemeClr val="bg1"/>
                </a:solidFill>
                <a:latin typeface="Arial" charset="0"/>
                <a:ea typeface="Arial" charset="0"/>
                <a:cs typeface="Arial" charset="0"/>
              </a:defRPr>
            </a:lvl1pPr>
          </a:lstStyle>
          <a:p>
            <a:pPr lvl="0"/>
            <a:r>
              <a:rPr lang="en-US" dirty="0" smtClean="0"/>
              <a:t>Section divider title</a:t>
            </a:r>
          </a:p>
        </p:txBody>
      </p:sp>
    </p:spTree>
    <p:extLst>
      <p:ext uri="{BB962C8B-B14F-4D97-AF65-F5344CB8AC3E}">
        <p14:creationId xmlns:p14="http://schemas.microsoft.com/office/powerpoint/2010/main" val="208913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A Right Artwo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18"/>
          <p:cNvSpPr>
            <a:spLocks noGrp="1"/>
          </p:cNvSpPr>
          <p:nvPr>
            <p:ph type="body" sz="quarter" idx="18" hasCustomPrompt="1"/>
          </p:nvPr>
        </p:nvSpPr>
        <p:spPr>
          <a:xfrm>
            <a:off x="347246" y="355657"/>
            <a:ext cx="6659611" cy="354829"/>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336553"/>
            <a:ext cx="8450390" cy="46578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347246" y="726050"/>
            <a:ext cx="6650928" cy="274397"/>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Tree>
    <p:extLst>
      <p:ext uri="{BB962C8B-B14F-4D97-AF65-F5344CB8AC3E}">
        <p14:creationId xmlns:p14="http://schemas.microsoft.com/office/powerpoint/2010/main" val="349338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A Left Artwo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18"/>
          <p:cNvSpPr>
            <a:spLocks noGrp="1"/>
          </p:cNvSpPr>
          <p:nvPr>
            <p:ph type="body" sz="quarter" idx="18" hasCustomPrompt="1"/>
          </p:nvPr>
        </p:nvSpPr>
        <p:spPr>
          <a:xfrm>
            <a:off x="1527141" y="351452"/>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1527141" y="1347633"/>
            <a:ext cx="7270494" cy="46467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1527140" y="721844"/>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Tree>
    <p:extLst>
      <p:ext uri="{BB962C8B-B14F-4D97-AF65-F5344CB8AC3E}">
        <p14:creationId xmlns:p14="http://schemas.microsoft.com/office/powerpoint/2010/main" val="703863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B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4674726" y="1304145"/>
            <a:ext cx="4122909" cy="46902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p:cNvSpPr>
            <a:spLocks noGrp="1"/>
          </p:cNvSpPr>
          <p:nvPr>
            <p:ph type="body" sz="quarter" idx="18" hasCustomPrompt="1"/>
          </p:nvPr>
        </p:nvSpPr>
        <p:spPr>
          <a:xfrm>
            <a:off x="347245" y="342652"/>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347245" y="713044"/>
            <a:ext cx="8450389"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5" name="Content Placeholder 4"/>
          <p:cNvSpPr>
            <a:spLocks noGrp="1"/>
          </p:cNvSpPr>
          <p:nvPr>
            <p:ph sz="quarter" idx="22" hasCustomPrompt="1"/>
          </p:nvPr>
        </p:nvSpPr>
        <p:spPr>
          <a:xfrm>
            <a:off x="347245" y="1334971"/>
            <a:ext cx="4164012" cy="4689475"/>
          </a:xfrm>
        </p:spPr>
        <p:txBody>
          <a:bodyPr/>
          <a:lstStyle>
            <a:lvl1pPr>
              <a:defRPr baseline="0"/>
            </a:lvl1pPr>
          </a:lstStyle>
          <a:p>
            <a:pPr lvl="0"/>
            <a:r>
              <a:rPr lang="en-US" dirty="0"/>
              <a:t>Click Icons to </a:t>
            </a:r>
            <a:r>
              <a:rPr lang="en-US"/>
              <a:t>add media</a:t>
            </a:r>
            <a:endParaRPr lang="en-US" dirty="0"/>
          </a:p>
        </p:txBody>
      </p:sp>
      <p:pic>
        <p:nvPicPr>
          <p:cNvPr id="1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8046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B w/o Subtitle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4674726" y="1304145"/>
            <a:ext cx="4122909" cy="47027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p:cNvSpPr>
            <a:spLocks noGrp="1"/>
          </p:cNvSpPr>
          <p:nvPr>
            <p:ph type="body" sz="quarter" idx="18" hasCustomPrompt="1"/>
          </p:nvPr>
        </p:nvSpPr>
        <p:spPr>
          <a:xfrm>
            <a:off x="347245" y="35918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10" name="Content Placeholder 4"/>
          <p:cNvSpPr>
            <a:spLocks noGrp="1"/>
          </p:cNvSpPr>
          <p:nvPr>
            <p:ph sz="quarter" idx="22" hasCustomPrompt="1"/>
          </p:nvPr>
        </p:nvSpPr>
        <p:spPr>
          <a:xfrm>
            <a:off x="347245" y="1334971"/>
            <a:ext cx="4164012" cy="4689475"/>
          </a:xfrm>
        </p:spPr>
        <p:txBody>
          <a:bodyPr/>
          <a:lstStyle>
            <a:lvl1pPr>
              <a:defRPr baseline="0"/>
            </a:lvl1pPr>
          </a:lstStyle>
          <a:p>
            <a:pPr lvl="0"/>
            <a:r>
              <a:rPr lang="en-US" dirty="0"/>
              <a:t>Click Icons to </a:t>
            </a:r>
            <a:r>
              <a:rPr lang="en-US"/>
              <a:t>add media</a:t>
            </a:r>
            <a:endParaRPr lang="en-US" dirty="0"/>
          </a:p>
        </p:txBody>
      </p:sp>
      <p:pic>
        <p:nvPicPr>
          <p:cNvPr id="13"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83741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B Right Artwor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 Placeholder 2"/>
          <p:cNvSpPr>
            <a:spLocks noGrp="1"/>
          </p:cNvSpPr>
          <p:nvPr>
            <p:ph type="body" sz="quarter" idx="20"/>
          </p:nvPr>
        </p:nvSpPr>
        <p:spPr>
          <a:xfrm>
            <a:off x="3960108" y="1338937"/>
            <a:ext cx="3143425" cy="46679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p:cNvSpPr>
            <a:spLocks noGrp="1"/>
          </p:cNvSpPr>
          <p:nvPr>
            <p:ph type="body" sz="quarter" idx="18" hasCustomPrompt="1"/>
          </p:nvPr>
        </p:nvSpPr>
        <p:spPr>
          <a:xfrm>
            <a:off x="347245" y="351452"/>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347245" y="721844"/>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8" name="Content Placeholder 4"/>
          <p:cNvSpPr>
            <a:spLocks noGrp="1"/>
          </p:cNvSpPr>
          <p:nvPr>
            <p:ph sz="quarter" idx="22" hasCustomPrompt="1"/>
          </p:nvPr>
        </p:nvSpPr>
        <p:spPr>
          <a:xfrm>
            <a:off x="347245" y="1336553"/>
            <a:ext cx="3454734" cy="468789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1009383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C Right Artwor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6" name="Picture Placeholder 2"/>
          <p:cNvSpPr>
            <a:spLocks noGrp="1"/>
          </p:cNvSpPr>
          <p:nvPr>
            <p:ph type="pic" sz="quarter" idx="27"/>
          </p:nvPr>
        </p:nvSpPr>
        <p:spPr>
          <a:xfrm>
            <a:off x="349146" y="2287305"/>
            <a:ext cx="1789929" cy="1768000"/>
          </a:xfrm>
        </p:spPr>
        <p:txBody>
          <a:bodyPr/>
          <a:lstStyle>
            <a:lvl1pPr>
              <a:defRPr>
                <a:solidFill>
                  <a:schemeClr val="tx1"/>
                </a:solidFill>
              </a:defRPr>
            </a:lvl1pPr>
          </a:lstStyle>
          <a:p>
            <a:r>
              <a:rPr lang="en-US"/>
              <a:t>Drag picture to placeholder or click icon to add</a:t>
            </a:r>
          </a:p>
        </p:txBody>
      </p:sp>
      <p:sp>
        <p:nvSpPr>
          <p:cNvPr id="27" name="Picture Placeholder 2"/>
          <p:cNvSpPr>
            <a:spLocks noGrp="1"/>
          </p:cNvSpPr>
          <p:nvPr>
            <p:ph type="pic" sz="quarter" idx="28"/>
          </p:nvPr>
        </p:nvSpPr>
        <p:spPr>
          <a:xfrm>
            <a:off x="2509045" y="2297976"/>
            <a:ext cx="1789929" cy="1768000"/>
          </a:xfrm>
        </p:spPr>
        <p:txBody>
          <a:bodyPr/>
          <a:lstStyle>
            <a:lvl1pPr>
              <a:defRPr>
                <a:solidFill>
                  <a:schemeClr val="tx1"/>
                </a:solidFill>
              </a:defRPr>
            </a:lvl1pPr>
          </a:lstStyle>
          <a:p>
            <a:r>
              <a:rPr lang="en-US"/>
              <a:t>Drag picture to placeholder or click icon to add</a:t>
            </a:r>
            <a:endParaRPr lang="en-US" dirty="0"/>
          </a:p>
        </p:txBody>
      </p:sp>
      <p:sp>
        <p:nvSpPr>
          <p:cNvPr id="28" name="Picture Placeholder 2"/>
          <p:cNvSpPr>
            <a:spLocks noGrp="1"/>
          </p:cNvSpPr>
          <p:nvPr>
            <p:ph type="pic" sz="quarter" idx="29"/>
          </p:nvPr>
        </p:nvSpPr>
        <p:spPr>
          <a:xfrm>
            <a:off x="4740258" y="2287305"/>
            <a:ext cx="1789929" cy="1768000"/>
          </a:xfrm>
        </p:spPr>
        <p:txBody>
          <a:bodyPr/>
          <a:lstStyle>
            <a:lvl1pPr>
              <a:defRPr>
                <a:solidFill>
                  <a:schemeClr val="tx1"/>
                </a:solidFill>
              </a:defRPr>
            </a:lvl1pPr>
          </a:lstStyle>
          <a:p>
            <a:r>
              <a:rPr lang="en-US"/>
              <a:t>Drag picture to placeholder or click icon to add</a:t>
            </a:r>
          </a:p>
        </p:txBody>
      </p:sp>
      <p:sp>
        <p:nvSpPr>
          <p:cNvPr id="29" name="Picture Placeholder 2"/>
          <p:cNvSpPr>
            <a:spLocks noGrp="1"/>
          </p:cNvSpPr>
          <p:nvPr>
            <p:ph type="pic" sz="quarter" idx="30"/>
          </p:nvPr>
        </p:nvSpPr>
        <p:spPr>
          <a:xfrm>
            <a:off x="6996900" y="2287305"/>
            <a:ext cx="1789929" cy="1768000"/>
          </a:xfrm>
        </p:spPr>
        <p:txBody>
          <a:bodyPr/>
          <a:lstStyle>
            <a:lvl1pPr>
              <a:defRPr>
                <a:solidFill>
                  <a:schemeClr val="tx1"/>
                </a:solidFill>
              </a:defRPr>
            </a:lvl1pPr>
          </a:lstStyle>
          <a:p>
            <a:r>
              <a:rPr lang="en-US"/>
              <a:t>Drag picture to placeholder or click icon to add</a:t>
            </a:r>
          </a:p>
        </p:txBody>
      </p:sp>
      <p:sp>
        <p:nvSpPr>
          <p:cNvPr id="13" name="Text Placeholder 10"/>
          <p:cNvSpPr>
            <a:spLocks noGrp="1"/>
          </p:cNvSpPr>
          <p:nvPr>
            <p:ph type="body" sz="quarter" idx="13"/>
          </p:nvPr>
        </p:nvSpPr>
        <p:spPr>
          <a:xfrm>
            <a:off x="2495854" y="4282939"/>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4738389" y="4272270"/>
            <a:ext cx="179036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6996900" y="4272270"/>
            <a:ext cx="179036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a:sym typeface="Georgia" charset="0"/>
              </a:rPr>
              <a:t>Click to edit Master text styles</a:t>
            </a:r>
          </a:p>
        </p:txBody>
      </p:sp>
      <p:sp>
        <p:nvSpPr>
          <p:cNvPr id="25" name="Text Placeholder 10"/>
          <p:cNvSpPr>
            <a:spLocks noGrp="1"/>
          </p:cNvSpPr>
          <p:nvPr>
            <p:ph type="body" sz="quarter" idx="26"/>
          </p:nvPr>
        </p:nvSpPr>
        <p:spPr>
          <a:xfrm>
            <a:off x="348707" y="4282939"/>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347245" y="359466"/>
            <a:ext cx="68324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20" name="Text Placeholder 18"/>
          <p:cNvSpPr>
            <a:spLocks noGrp="1"/>
          </p:cNvSpPr>
          <p:nvPr>
            <p:ph type="body" sz="quarter" idx="20" hasCustomPrompt="1"/>
          </p:nvPr>
        </p:nvSpPr>
        <p:spPr>
          <a:xfrm>
            <a:off x="347246" y="729858"/>
            <a:ext cx="6832488" cy="257275"/>
          </a:xfrm>
          <a:prstGeom prst="rect">
            <a:avLst/>
          </a:prstGeom>
        </p:spPr>
        <p:txBody>
          <a:bodyPr vert="horz" lIns="0" tIns="0" rIns="0" bIns="0">
            <a:normAutofit/>
          </a:bodyPr>
          <a:lstStyle>
            <a:lvl1pPr marL="0" marR="0" indent="0" algn="l" defTabSz="457200" rtl="0" eaLnBrk="1" fontAlgn="auto" latinLnBrk="0" hangingPunct="1">
              <a:lnSpc>
                <a:spcPct val="100000"/>
              </a:lnSpc>
              <a:spcBef>
                <a:spcPts val="0"/>
              </a:spcBef>
              <a:spcAft>
                <a:spcPts val="0"/>
              </a:spcAft>
              <a:buClr>
                <a:srgbClr val="6FBE4A"/>
              </a:buClr>
              <a:buSzTx/>
              <a:buFont typeface="Arial" charset="0"/>
              <a:buNone/>
              <a:tabLst/>
              <a:defRPr sz="1800" b="0" i="0" cap="none" spc="0" baseline="0">
                <a:solidFill>
                  <a:srgbClr val="085157"/>
                </a:solidFill>
                <a:latin typeface="Arial"/>
                <a:cs typeface="Arial Black"/>
              </a:defRPr>
            </a:lvl1pPr>
          </a:lstStyle>
          <a:p>
            <a:pPr lvl="0"/>
            <a:r>
              <a:rPr lang="en-US" dirty="0"/>
              <a:t>Page Subtitle Goes Here</a:t>
            </a:r>
          </a:p>
        </p:txBody>
      </p:sp>
      <p:sp>
        <p:nvSpPr>
          <p:cNvPr id="16"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Tree>
    <p:extLst>
      <p:ext uri="{BB962C8B-B14F-4D97-AF65-F5344CB8AC3E}">
        <p14:creationId xmlns:p14="http://schemas.microsoft.com/office/powerpoint/2010/main" val="617441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C Left Artwork">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6" name="Picture Placeholder 2"/>
          <p:cNvSpPr>
            <a:spLocks noGrp="1"/>
          </p:cNvSpPr>
          <p:nvPr>
            <p:ph type="pic" sz="quarter" idx="27"/>
          </p:nvPr>
        </p:nvSpPr>
        <p:spPr>
          <a:xfrm>
            <a:off x="3411850" y="1936501"/>
            <a:ext cx="1647396" cy="1768000"/>
          </a:xfrm>
        </p:spPr>
        <p:txBody>
          <a:bodyPr/>
          <a:lstStyle>
            <a:lvl1pPr>
              <a:defRPr>
                <a:solidFill>
                  <a:schemeClr val="tx1"/>
                </a:solidFill>
              </a:defRPr>
            </a:lvl1pPr>
          </a:lstStyle>
          <a:p>
            <a:r>
              <a:rPr lang="en-US"/>
              <a:t>Drag picture to placeholder or click icon to add</a:t>
            </a:r>
          </a:p>
        </p:txBody>
      </p:sp>
      <p:sp>
        <p:nvSpPr>
          <p:cNvPr id="27" name="Picture Placeholder 2"/>
          <p:cNvSpPr>
            <a:spLocks noGrp="1"/>
          </p:cNvSpPr>
          <p:nvPr>
            <p:ph type="pic" sz="quarter" idx="28"/>
          </p:nvPr>
        </p:nvSpPr>
        <p:spPr>
          <a:xfrm>
            <a:off x="5298015" y="1928485"/>
            <a:ext cx="1633436" cy="1768000"/>
          </a:xfrm>
        </p:spPr>
        <p:txBody>
          <a:bodyPr/>
          <a:lstStyle>
            <a:lvl1pPr>
              <a:defRPr>
                <a:solidFill>
                  <a:schemeClr val="tx1"/>
                </a:solidFill>
              </a:defRPr>
            </a:lvl1pPr>
          </a:lstStyle>
          <a:p>
            <a:r>
              <a:rPr lang="en-US"/>
              <a:t>Drag picture to placeholder or click icon to add</a:t>
            </a:r>
          </a:p>
        </p:txBody>
      </p:sp>
      <p:sp>
        <p:nvSpPr>
          <p:cNvPr id="28" name="Picture Placeholder 2"/>
          <p:cNvSpPr>
            <a:spLocks noGrp="1"/>
          </p:cNvSpPr>
          <p:nvPr>
            <p:ph type="pic" sz="quarter" idx="29"/>
          </p:nvPr>
        </p:nvSpPr>
        <p:spPr>
          <a:xfrm>
            <a:off x="7153525" y="1936501"/>
            <a:ext cx="1643669" cy="1768000"/>
          </a:xfrm>
        </p:spPr>
        <p:txBody>
          <a:bodyPr/>
          <a:lstStyle>
            <a:lvl1pPr>
              <a:defRPr>
                <a:solidFill>
                  <a:schemeClr val="tx1"/>
                </a:solidFill>
              </a:defRPr>
            </a:lvl1pPr>
          </a:lstStyle>
          <a:p>
            <a:r>
              <a:rPr lang="en-US"/>
              <a:t>Drag picture to placeholder or click icon to add</a:t>
            </a:r>
          </a:p>
        </p:txBody>
      </p:sp>
      <p:sp>
        <p:nvSpPr>
          <p:cNvPr id="29" name="Picture Placeholder 2"/>
          <p:cNvSpPr>
            <a:spLocks noGrp="1"/>
          </p:cNvSpPr>
          <p:nvPr>
            <p:ph type="pic" sz="quarter" idx="30"/>
          </p:nvPr>
        </p:nvSpPr>
        <p:spPr>
          <a:xfrm>
            <a:off x="1531171" y="1920352"/>
            <a:ext cx="1633436" cy="1768000"/>
          </a:xfrm>
        </p:spPr>
        <p:txBody>
          <a:bodyPr/>
          <a:lstStyle>
            <a:lvl1pPr>
              <a:defRPr>
                <a:solidFill>
                  <a:schemeClr val="tx1"/>
                </a:solidFill>
              </a:defRPr>
            </a:lvl1pPr>
          </a:lstStyle>
          <a:p>
            <a:r>
              <a:rPr lang="en-US" dirty="0"/>
              <a:t>Drag picture to placeholder or click icon to add</a:t>
            </a:r>
          </a:p>
        </p:txBody>
      </p:sp>
      <p:sp>
        <p:nvSpPr>
          <p:cNvPr id="13" name="Text Placeholder 10"/>
          <p:cNvSpPr>
            <a:spLocks noGrp="1"/>
          </p:cNvSpPr>
          <p:nvPr>
            <p:ph type="body" sz="quarter" idx="13"/>
          </p:nvPr>
        </p:nvSpPr>
        <p:spPr>
          <a:xfrm>
            <a:off x="3411849" y="3914641"/>
            <a:ext cx="1647395"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5298015" y="3903970"/>
            <a:ext cx="163343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7153525" y="3903970"/>
            <a:ext cx="164410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1527141" y="3914641"/>
            <a:ext cx="1637463"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4" name="Text Placeholder 18"/>
          <p:cNvSpPr>
            <a:spLocks noGrp="1"/>
          </p:cNvSpPr>
          <p:nvPr>
            <p:ph type="body" sz="quarter" idx="18" hasCustomPrompt="1"/>
          </p:nvPr>
        </p:nvSpPr>
        <p:spPr>
          <a:xfrm>
            <a:off x="1527141" y="351341"/>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5" name="Text Placeholder 18"/>
          <p:cNvSpPr>
            <a:spLocks noGrp="1"/>
          </p:cNvSpPr>
          <p:nvPr>
            <p:ph type="body" sz="quarter" idx="20" hasCustomPrompt="1"/>
          </p:nvPr>
        </p:nvSpPr>
        <p:spPr>
          <a:xfrm>
            <a:off x="1527140" y="721733"/>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Tree>
    <p:extLst>
      <p:ext uri="{BB962C8B-B14F-4D97-AF65-F5344CB8AC3E}">
        <p14:creationId xmlns:p14="http://schemas.microsoft.com/office/powerpoint/2010/main" val="1876341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D Color Bar">
    <p:spTree>
      <p:nvGrpSpPr>
        <p:cNvPr id="1" name=""/>
        <p:cNvGrpSpPr/>
        <p:nvPr/>
      </p:nvGrpSpPr>
      <p:grpSpPr>
        <a:xfrm>
          <a:off x="0" y="0"/>
          <a:ext cx="0" cy="0"/>
          <a:chOff x="0" y="0"/>
          <a:chExt cx="0" cy="0"/>
        </a:xfrm>
      </p:grpSpPr>
      <p:sp>
        <p:nvSpPr>
          <p:cNvPr id="13" name="Text Placeholder 18"/>
          <p:cNvSpPr>
            <a:spLocks noGrp="1"/>
          </p:cNvSpPr>
          <p:nvPr>
            <p:ph type="body" sz="quarter" idx="12" hasCustomPrompt="1"/>
          </p:nvPr>
        </p:nvSpPr>
        <p:spPr>
          <a:xfrm>
            <a:off x="347246" y="5656370"/>
            <a:ext cx="8450390" cy="338029"/>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7" name="Content Placeholder 4"/>
          <p:cNvSpPr>
            <a:spLocks noGrp="1"/>
          </p:cNvSpPr>
          <p:nvPr>
            <p:ph sz="quarter" idx="22" hasCustomPrompt="1"/>
          </p:nvPr>
        </p:nvSpPr>
        <p:spPr>
          <a:xfrm>
            <a:off x="347245" y="351452"/>
            <a:ext cx="8439480" cy="5085152"/>
          </a:xfrm>
        </p:spPr>
        <p:txBody>
          <a:bodyPr/>
          <a:lstStyle>
            <a:lvl1pPr>
              <a:defRPr baseline="0"/>
            </a:lvl1pPr>
          </a:lstStyle>
          <a:p>
            <a:pPr lvl="0"/>
            <a:r>
              <a:rPr lang="en-US" dirty="0"/>
              <a:t>Click Icons to </a:t>
            </a:r>
            <a:r>
              <a:rPr lang="en-US"/>
              <a:t>add media</a:t>
            </a:r>
            <a:endParaRPr lang="en-US" dirty="0"/>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790926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D Right Artwor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 Placeholder 18"/>
          <p:cNvSpPr>
            <a:spLocks noGrp="1"/>
          </p:cNvSpPr>
          <p:nvPr>
            <p:ph type="body" sz="quarter" idx="12" hasCustomPrompt="1"/>
          </p:nvPr>
        </p:nvSpPr>
        <p:spPr>
          <a:xfrm>
            <a:off x="347246" y="5515376"/>
            <a:ext cx="690022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7" name="Content Placeholder 4"/>
          <p:cNvSpPr>
            <a:spLocks noGrp="1"/>
          </p:cNvSpPr>
          <p:nvPr>
            <p:ph sz="quarter" idx="22" hasCustomPrompt="1"/>
          </p:nvPr>
        </p:nvSpPr>
        <p:spPr>
          <a:xfrm>
            <a:off x="347245" y="362532"/>
            <a:ext cx="6569194" cy="5013507"/>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246440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D Left Artwor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 Placeholder 18"/>
          <p:cNvSpPr>
            <a:spLocks noGrp="1"/>
          </p:cNvSpPr>
          <p:nvPr>
            <p:ph type="body" sz="quarter" idx="12" hasCustomPrompt="1"/>
          </p:nvPr>
        </p:nvSpPr>
        <p:spPr>
          <a:xfrm>
            <a:off x="1527140" y="5515376"/>
            <a:ext cx="7270496"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7"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8" name="Content Placeholder 4"/>
          <p:cNvSpPr>
            <a:spLocks noGrp="1"/>
          </p:cNvSpPr>
          <p:nvPr>
            <p:ph sz="quarter" idx="22" hasCustomPrompt="1"/>
          </p:nvPr>
        </p:nvSpPr>
        <p:spPr>
          <a:xfrm>
            <a:off x="1527140" y="362532"/>
            <a:ext cx="7259585" cy="497504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219751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rot="21375620">
            <a:off x="3418562" y="-6522183"/>
            <a:ext cx="9453528" cy="10064493"/>
          </a:xfrm>
          <a:prstGeom prst="rect">
            <a:avLst/>
          </a:prstGeom>
        </p:spPr>
      </p:pic>
      <p:sp>
        <p:nvSpPr>
          <p:cNvPr id="13" name="Text Placeholder 10"/>
          <p:cNvSpPr>
            <a:spLocks noGrp="1"/>
          </p:cNvSpPr>
          <p:nvPr>
            <p:ph type="body" sz="quarter" idx="21" hasCustomPrompt="1"/>
          </p:nvPr>
        </p:nvSpPr>
        <p:spPr>
          <a:xfrm>
            <a:off x="359688" y="4719038"/>
            <a:ext cx="8436710" cy="215683"/>
          </a:xfrm>
          <a:prstGeom prst="rect">
            <a:avLst/>
          </a:prstGeom>
        </p:spPr>
        <p:txBody>
          <a:bodyPr vert="horz" lIns="0" tIns="0" rIns="0" bIns="0">
            <a:normAutofit/>
          </a:bodyPr>
          <a:lstStyle>
            <a:lvl1pPr marL="0" indent="0">
              <a:buNone/>
              <a:defRPr sz="1600" b="1" i="0" kern="0" cap="none" spc="0" baseline="0">
                <a:solidFill>
                  <a:srgbClr val="6FBE4A"/>
                </a:solidFill>
                <a:latin typeface="Arial" charset="0"/>
                <a:ea typeface="Arial" charset="0"/>
                <a:cs typeface="Arial" charset="0"/>
              </a:defRPr>
            </a:lvl1pPr>
          </a:lstStyle>
          <a:p>
            <a:pPr lvl="0"/>
            <a:r>
              <a:rPr lang="en-US" dirty="0" smtClean="0"/>
              <a:t>Name</a:t>
            </a:r>
          </a:p>
        </p:txBody>
      </p:sp>
      <p:sp>
        <p:nvSpPr>
          <p:cNvPr id="14" name="Text Placeholder 10"/>
          <p:cNvSpPr>
            <a:spLocks noGrp="1"/>
          </p:cNvSpPr>
          <p:nvPr>
            <p:ph type="body" sz="quarter" idx="22" hasCustomPrompt="1"/>
          </p:nvPr>
        </p:nvSpPr>
        <p:spPr>
          <a:xfrm>
            <a:off x="359688" y="4972331"/>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dirty="0" smtClean="0"/>
              <a:t>Title</a:t>
            </a:r>
          </a:p>
        </p:txBody>
      </p:sp>
      <p:sp>
        <p:nvSpPr>
          <p:cNvPr id="15" name="Text Placeholder 10"/>
          <p:cNvSpPr>
            <a:spLocks noGrp="1"/>
          </p:cNvSpPr>
          <p:nvPr>
            <p:ph type="body" sz="quarter" idx="23" hasCustomPrompt="1"/>
          </p:nvPr>
        </p:nvSpPr>
        <p:spPr>
          <a:xfrm>
            <a:off x="359688" y="5409536"/>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smtClean="0"/>
              <a:t>Email</a:t>
            </a:r>
            <a:endParaRPr lang="en-US" dirty="0" smtClean="0"/>
          </a:p>
        </p:txBody>
      </p:sp>
      <p:sp>
        <p:nvSpPr>
          <p:cNvPr id="28" name="Text Placeholder 10"/>
          <p:cNvSpPr>
            <a:spLocks noGrp="1"/>
          </p:cNvSpPr>
          <p:nvPr>
            <p:ph type="body" sz="quarter" idx="24" hasCustomPrompt="1"/>
          </p:nvPr>
        </p:nvSpPr>
        <p:spPr>
          <a:xfrm>
            <a:off x="359687" y="5656822"/>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dirty="0" smtClean="0"/>
              <a:t>Phone Number</a:t>
            </a:r>
          </a:p>
        </p:txBody>
      </p:sp>
      <p:sp>
        <p:nvSpPr>
          <p:cNvPr id="16" name="Text Placeholder 10"/>
          <p:cNvSpPr>
            <a:spLocks noGrp="1"/>
          </p:cNvSpPr>
          <p:nvPr>
            <p:ph type="body" sz="quarter" idx="25" hasCustomPrompt="1"/>
          </p:nvPr>
        </p:nvSpPr>
        <p:spPr>
          <a:xfrm>
            <a:off x="359687" y="5869315"/>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dirty="0" smtClean="0"/>
              <a:t>Website</a:t>
            </a:r>
          </a:p>
        </p:txBody>
      </p:sp>
      <p:sp>
        <p:nvSpPr>
          <p:cNvPr id="17" name="Slide Number Placeholder 4"/>
          <p:cNvSpPr>
            <a:spLocks noGrp="1"/>
          </p:cNvSpPr>
          <p:nvPr>
            <p:ph type="sldNum" sz="quarter" idx="4"/>
          </p:nvPr>
        </p:nvSpPr>
        <p:spPr>
          <a:xfrm>
            <a:off x="347245" y="6473188"/>
            <a:ext cx="8450390" cy="216435"/>
          </a:xfrm>
          <a:prstGeom prst="rect">
            <a:avLst/>
          </a:prstGeom>
        </p:spPr>
        <p:txBody>
          <a:bodyPr vert="horz" lIns="0" tIns="0" rIns="0" bIns="0" rtlCol="0" anchor="b" anchorCtr="0"/>
          <a:lstStyle>
            <a:lvl1pPr algn="l">
              <a:defRPr sz="1000" spc="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7245" y="786019"/>
            <a:ext cx="1815823" cy="568958"/>
          </a:xfrm>
          <a:prstGeom prst="rect">
            <a:avLst/>
          </a:prstGeom>
        </p:spPr>
      </p:pic>
      <p:sp>
        <p:nvSpPr>
          <p:cNvPr id="22" name="Text Placeholder 10"/>
          <p:cNvSpPr>
            <a:spLocks noGrp="1"/>
          </p:cNvSpPr>
          <p:nvPr>
            <p:ph type="body" sz="quarter" idx="26" hasCustomPrompt="1"/>
          </p:nvPr>
        </p:nvSpPr>
        <p:spPr>
          <a:xfrm>
            <a:off x="365840" y="3219813"/>
            <a:ext cx="8406498" cy="406190"/>
          </a:xfrm>
          <a:prstGeom prst="rect">
            <a:avLst/>
          </a:prstGeom>
        </p:spPr>
        <p:txBody>
          <a:bodyPr vert="horz" lIns="0" tIns="0" rIns="0" bIns="0">
            <a:normAutofit/>
          </a:bodyPr>
          <a:lstStyle>
            <a:lvl1pPr marL="0" indent="0">
              <a:buNone/>
              <a:defRPr sz="2400" b="1" i="0" kern="0" cap="none" spc="0" baseline="0">
                <a:solidFill>
                  <a:schemeClr val="tx2"/>
                </a:solidFill>
                <a:latin typeface="Arial" charset="0"/>
                <a:ea typeface="Arial" charset="0"/>
                <a:cs typeface="Arial" charset="0"/>
              </a:defRPr>
            </a:lvl1pPr>
          </a:lstStyle>
          <a:p>
            <a:pPr lvl="0"/>
            <a:r>
              <a:rPr lang="en-US" dirty="0" smtClean="0"/>
              <a:t>PROJECT TITLE GOES HERE</a:t>
            </a:r>
          </a:p>
        </p:txBody>
      </p:sp>
      <p:sp>
        <p:nvSpPr>
          <p:cNvPr id="23" name="Text Placeholder 10"/>
          <p:cNvSpPr>
            <a:spLocks noGrp="1"/>
          </p:cNvSpPr>
          <p:nvPr>
            <p:ph type="body" sz="quarter" idx="27" hasCustomPrompt="1"/>
          </p:nvPr>
        </p:nvSpPr>
        <p:spPr>
          <a:xfrm>
            <a:off x="365840" y="3635127"/>
            <a:ext cx="8406498" cy="285795"/>
          </a:xfrm>
          <a:prstGeom prst="rect">
            <a:avLst/>
          </a:prstGeom>
        </p:spPr>
        <p:txBody>
          <a:bodyPr vert="horz" lIns="0" tIns="0" rIns="0" bIns="0">
            <a:normAutofit/>
          </a:bodyPr>
          <a:lstStyle>
            <a:lvl1pPr marL="0" indent="0">
              <a:buNone/>
              <a:defRPr sz="1800" b="0" i="0" kern="0" cap="none" spc="0" baseline="0">
                <a:solidFill>
                  <a:schemeClr val="accent1"/>
                </a:solidFill>
                <a:latin typeface="Arial" charset="0"/>
                <a:ea typeface="Arial" charset="0"/>
                <a:cs typeface="Arial" charset="0"/>
              </a:defRPr>
            </a:lvl1pPr>
          </a:lstStyle>
          <a:p>
            <a:pPr lvl="0"/>
            <a:r>
              <a:rPr lang="en-US" dirty="0" smtClean="0"/>
              <a:t>PROJECT SUBTITLE GOES HERE</a:t>
            </a:r>
          </a:p>
        </p:txBody>
      </p:sp>
      <p:sp>
        <p:nvSpPr>
          <p:cNvPr id="24" name="Picture Placeholder 2"/>
          <p:cNvSpPr>
            <a:spLocks noGrp="1"/>
          </p:cNvSpPr>
          <p:nvPr>
            <p:ph type="pic" sz="quarter" idx="28" hasCustomPrompt="1"/>
          </p:nvPr>
        </p:nvSpPr>
        <p:spPr>
          <a:xfrm>
            <a:off x="365840" y="2488718"/>
            <a:ext cx="2377359" cy="630751"/>
          </a:xfrm>
        </p:spPr>
        <p:txBody>
          <a:bodyPr/>
          <a:lstStyle>
            <a:lvl1pPr marL="0" indent="0">
              <a:buNone/>
              <a:defRPr baseline="0">
                <a:solidFill>
                  <a:schemeClr val="accent1"/>
                </a:solidFill>
              </a:defRPr>
            </a:lvl1pPr>
          </a:lstStyle>
          <a:p>
            <a:r>
              <a:rPr lang="en-US" dirty="0" smtClean="0"/>
              <a:t>Client Logo</a:t>
            </a:r>
            <a:endParaRPr lang="en-US" dirty="0"/>
          </a:p>
        </p:txBody>
      </p:sp>
      <p:sp>
        <p:nvSpPr>
          <p:cNvPr id="25" name="Text Placeholder 10"/>
          <p:cNvSpPr>
            <a:spLocks noGrp="1"/>
          </p:cNvSpPr>
          <p:nvPr>
            <p:ph type="body" sz="quarter" idx="29" hasCustomPrompt="1"/>
          </p:nvPr>
        </p:nvSpPr>
        <p:spPr>
          <a:xfrm>
            <a:off x="365840" y="3918514"/>
            <a:ext cx="8406498" cy="285795"/>
          </a:xfrm>
          <a:prstGeom prst="rect">
            <a:avLst/>
          </a:prstGeom>
        </p:spPr>
        <p:txBody>
          <a:bodyPr vert="horz" lIns="0" tIns="0" rIns="0" bIns="0">
            <a:normAutofit/>
          </a:bodyPr>
          <a:lstStyle>
            <a:lvl1pPr marL="0" indent="0">
              <a:buNone/>
              <a:defRPr sz="1600" b="0" i="0" kern="0" cap="none" spc="0" baseline="0">
                <a:solidFill>
                  <a:schemeClr val="accent1"/>
                </a:solidFill>
                <a:latin typeface="Arial" charset="0"/>
                <a:ea typeface="Arial" charset="0"/>
                <a:cs typeface="Arial" charset="0"/>
              </a:defRPr>
            </a:lvl1pPr>
          </a:lstStyle>
          <a:p>
            <a:pPr lvl="0"/>
            <a:r>
              <a:rPr lang="en-US" dirty="0" smtClean="0"/>
              <a:t>DATE GOES HERE</a:t>
            </a:r>
          </a:p>
        </p:txBody>
      </p:sp>
    </p:spTree>
    <p:extLst>
      <p:ext uri="{BB962C8B-B14F-4D97-AF65-F5344CB8AC3E}">
        <p14:creationId xmlns:p14="http://schemas.microsoft.com/office/powerpoint/2010/main" val="2597325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4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E Color Bar">
    <p:spTree>
      <p:nvGrpSpPr>
        <p:cNvPr id="1" name=""/>
        <p:cNvGrpSpPr/>
        <p:nvPr/>
      </p:nvGrpSpPr>
      <p:grpSpPr>
        <a:xfrm>
          <a:off x="0" y="0"/>
          <a:ext cx="0" cy="0"/>
          <a:chOff x="0" y="0"/>
          <a:chExt cx="0" cy="0"/>
        </a:xfrm>
      </p:grpSpPr>
      <p:sp>
        <p:nvSpPr>
          <p:cNvPr id="10" name="Text Placeholder 18"/>
          <p:cNvSpPr>
            <a:spLocks noGrp="1"/>
          </p:cNvSpPr>
          <p:nvPr>
            <p:ph type="body" sz="quarter" idx="18" hasCustomPrompt="1"/>
          </p:nvPr>
        </p:nvSpPr>
        <p:spPr>
          <a:xfrm>
            <a:off x="347245" y="35869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1" name="Text Placeholder 18"/>
          <p:cNvSpPr>
            <a:spLocks noGrp="1"/>
          </p:cNvSpPr>
          <p:nvPr>
            <p:ph type="body" sz="quarter" idx="20" hasCustomPrompt="1"/>
          </p:nvPr>
        </p:nvSpPr>
        <p:spPr>
          <a:xfrm>
            <a:off x="347246" y="729087"/>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8"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a:t>Click Icons to </a:t>
            </a:r>
            <a:r>
              <a:rPr lang="en-US"/>
              <a:t>add media</a:t>
            </a:r>
            <a:endParaRPr lang="en-US" dirty="0"/>
          </a:p>
        </p:txBody>
      </p:sp>
      <p:pic>
        <p:nvPicPr>
          <p:cNvPr id="1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852441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ntent E Color Bar">
    <p:spTree>
      <p:nvGrpSpPr>
        <p:cNvPr id="1" name=""/>
        <p:cNvGrpSpPr/>
        <p:nvPr/>
      </p:nvGrpSpPr>
      <p:grpSpPr>
        <a:xfrm>
          <a:off x="0" y="0"/>
          <a:ext cx="0" cy="0"/>
          <a:chOff x="0" y="0"/>
          <a:chExt cx="0" cy="0"/>
        </a:xfrm>
      </p:grpSpPr>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8"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a:t>Click Icons to </a:t>
            </a:r>
            <a:r>
              <a:rPr lang="en-US"/>
              <a:t>add media</a:t>
            </a:r>
            <a:endParaRPr lang="en-US" dirty="0"/>
          </a:p>
        </p:txBody>
      </p:sp>
      <p:sp>
        <p:nvSpPr>
          <p:cNvPr id="15" name="Text Placeholder 18"/>
          <p:cNvSpPr>
            <a:spLocks noGrp="1"/>
          </p:cNvSpPr>
          <p:nvPr>
            <p:ph type="body" sz="quarter" idx="18" hasCustomPrompt="1"/>
          </p:nvPr>
        </p:nvSpPr>
        <p:spPr>
          <a:xfrm>
            <a:off x="347245" y="351452"/>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6" name="Text Placeholder 18"/>
          <p:cNvSpPr>
            <a:spLocks noGrp="1"/>
          </p:cNvSpPr>
          <p:nvPr>
            <p:ph type="body" sz="quarter" idx="21" hasCustomPrompt="1"/>
          </p:nvPr>
        </p:nvSpPr>
        <p:spPr>
          <a:xfrm>
            <a:off x="336335" y="826264"/>
            <a:ext cx="8450390" cy="305709"/>
          </a:xfrm>
          <a:prstGeom prst="rect">
            <a:avLst/>
          </a:prstGeom>
          <a:solidFill>
            <a:schemeClr val="tx2"/>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a:t>Question Goes Here</a:t>
            </a:r>
            <a:endParaRPr lang="en-US" dirty="0"/>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338045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E w/o Subtitle Color Bar">
    <p:spTree>
      <p:nvGrpSpPr>
        <p:cNvPr id="1" name=""/>
        <p:cNvGrpSpPr/>
        <p:nvPr/>
      </p:nvGrpSpPr>
      <p:grpSpPr>
        <a:xfrm>
          <a:off x="0" y="0"/>
          <a:ext cx="0" cy="0"/>
          <a:chOff x="0" y="0"/>
          <a:chExt cx="0" cy="0"/>
        </a:xfrm>
      </p:grpSpPr>
      <p:sp>
        <p:nvSpPr>
          <p:cNvPr id="10" name="Text Placeholder 18"/>
          <p:cNvSpPr>
            <a:spLocks noGrp="1"/>
          </p:cNvSpPr>
          <p:nvPr>
            <p:ph type="body" sz="quarter" idx="18" hasCustomPrompt="1"/>
          </p:nvPr>
        </p:nvSpPr>
        <p:spPr>
          <a:xfrm>
            <a:off x="347245" y="35869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7"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a:t>Click Icons to </a:t>
            </a:r>
            <a:r>
              <a:rPr lang="en-US"/>
              <a:t>add media</a:t>
            </a:r>
            <a:endParaRPr lang="en-US" dirty="0"/>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777863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E Right Artwor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 Placeholder 18"/>
          <p:cNvSpPr>
            <a:spLocks noGrp="1"/>
          </p:cNvSpPr>
          <p:nvPr>
            <p:ph type="body" sz="quarter" idx="18" hasCustomPrompt="1"/>
          </p:nvPr>
        </p:nvSpPr>
        <p:spPr>
          <a:xfrm>
            <a:off x="347245" y="351452"/>
            <a:ext cx="6840956"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1" name="Text Placeholder 18"/>
          <p:cNvSpPr>
            <a:spLocks noGrp="1"/>
          </p:cNvSpPr>
          <p:nvPr>
            <p:ph type="body" sz="quarter" idx="20" hasCustomPrompt="1"/>
          </p:nvPr>
        </p:nvSpPr>
        <p:spPr>
          <a:xfrm>
            <a:off x="347246" y="721844"/>
            <a:ext cx="6840956"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3"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7" name="Content Placeholder 4"/>
          <p:cNvSpPr>
            <a:spLocks noGrp="1"/>
          </p:cNvSpPr>
          <p:nvPr>
            <p:ph sz="quarter" idx="22" hasCustomPrompt="1"/>
          </p:nvPr>
        </p:nvSpPr>
        <p:spPr>
          <a:xfrm>
            <a:off x="347244" y="1336552"/>
            <a:ext cx="6840957" cy="468789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954791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 E Left Artwo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ext Placeholder 18"/>
          <p:cNvSpPr>
            <a:spLocks noGrp="1"/>
          </p:cNvSpPr>
          <p:nvPr>
            <p:ph type="body" sz="quarter" idx="18" hasCustomPrompt="1"/>
          </p:nvPr>
        </p:nvSpPr>
        <p:spPr>
          <a:xfrm>
            <a:off x="1527141" y="351452"/>
            <a:ext cx="727049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6" name="Text Placeholder 18"/>
          <p:cNvSpPr>
            <a:spLocks noGrp="1"/>
          </p:cNvSpPr>
          <p:nvPr>
            <p:ph type="body" sz="quarter" idx="21" hasCustomPrompt="1"/>
          </p:nvPr>
        </p:nvSpPr>
        <p:spPr>
          <a:xfrm>
            <a:off x="1527140" y="721844"/>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9" name="Content Placeholder 4"/>
          <p:cNvSpPr>
            <a:spLocks noGrp="1"/>
          </p:cNvSpPr>
          <p:nvPr>
            <p:ph sz="quarter" idx="22" hasCustomPrompt="1"/>
          </p:nvPr>
        </p:nvSpPr>
        <p:spPr>
          <a:xfrm>
            <a:off x="1527140" y="1336552"/>
            <a:ext cx="7259585" cy="468789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216806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F Color Bar">
    <p:spTree>
      <p:nvGrpSpPr>
        <p:cNvPr id="1" name=""/>
        <p:cNvGrpSpPr/>
        <p:nvPr/>
      </p:nvGrpSpPr>
      <p:grpSpPr>
        <a:xfrm>
          <a:off x="0" y="0"/>
          <a:ext cx="0" cy="0"/>
          <a:chOff x="0" y="0"/>
          <a:chExt cx="0" cy="0"/>
        </a:xfrm>
      </p:grpSpPr>
      <p:sp>
        <p:nvSpPr>
          <p:cNvPr id="14" name="Text Placeholder 18"/>
          <p:cNvSpPr>
            <a:spLocks noGrp="1"/>
          </p:cNvSpPr>
          <p:nvPr>
            <p:ph type="body" sz="quarter" idx="12" hasCustomPrompt="1"/>
          </p:nvPr>
        </p:nvSpPr>
        <p:spPr>
          <a:xfrm>
            <a:off x="347246" y="351452"/>
            <a:ext cx="8450390" cy="627667"/>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8" name="Content Placeholder 4"/>
          <p:cNvSpPr>
            <a:spLocks noGrp="1"/>
          </p:cNvSpPr>
          <p:nvPr>
            <p:ph sz="quarter" idx="22" hasCustomPrompt="1"/>
          </p:nvPr>
        </p:nvSpPr>
        <p:spPr>
          <a:xfrm>
            <a:off x="347245" y="1304144"/>
            <a:ext cx="4114024" cy="4720302"/>
          </a:xfrm>
        </p:spPr>
        <p:txBody>
          <a:bodyPr/>
          <a:lstStyle>
            <a:lvl1pPr>
              <a:defRPr baseline="0"/>
            </a:lvl1pPr>
          </a:lstStyle>
          <a:p>
            <a:pPr lvl="0"/>
            <a:r>
              <a:rPr lang="en-US" dirty="0"/>
              <a:t>Click Icons to </a:t>
            </a:r>
            <a:r>
              <a:rPr lang="en-US"/>
              <a:t>add media</a:t>
            </a:r>
            <a:endParaRPr lang="en-US" dirty="0"/>
          </a:p>
        </p:txBody>
      </p:sp>
      <p:sp>
        <p:nvSpPr>
          <p:cNvPr id="11" name="Content Placeholder 4"/>
          <p:cNvSpPr>
            <a:spLocks noGrp="1"/>
          </p:cNvSpPr>
          <p:nvPr>
            <p:ph sz="quarter" idx="23" hasCustomPrompt="1"/>
          </p:nvPr>
        </p:nvSpPr>
        <p:spPr>
          <a:xfrm>
            <a:off x="4672701" y="1304144"/>
            <a:ext cx="4114024" cy="4720302"/>
          </a:xfrm>
        </p:spPr>
        <p:txBody>
          <a:bodyPr/>
          <a:lstStyle>
            <a:lvl1pPr>
              <a:defRPr baseline="0"/>
            </a:lvl1pPr>
          </a:lstStyle>
          <a:p>
            <a:pPr lvl="0"/>
            <a:r>
              <a:rPr lang="en-US" dirty="0"/>
              <a:t>Click Icons to </a:t>
            </a:r>
            <a:r>
              <a:rPr lang="en-US"/>
              <a:t>add media</a:t>
            </a:r>
            <a:endParaRPr lang="en-US" dirty="0"/>
          </a:p>
        </p:txBody>
      </p:sp>
      <p:pic>
        <p:nvPicPr>
          <p:cNvPr id="13"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005678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 F Right Artwo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Content Placeholder 4"/>
          <p:cNvSpPr>
            <a:spLocks noGrp="1"/>
          </p:cNvSpPr>
          <p:nvPr>
            <p:ph sz="quarter" idx="29" hasCustomPrompt="1"/>
          </p:nvPr>
        </p:nvSpPr>
        <p:spPr>
          <a:xfrm>
            <a:off x="3953933" y="893774"/>
            <a:ext cx="3378088" cy="5122739"/>
          </a:xfrm>
        </p:spPr>
        <p:txBody>
          <a:bodyPr/>
          <a:lstStyle>
            <a:lvl1pPr>
              <a:defRPr baseline="0"/>
            </a:lvl1pPr>
          </a:lstStyle>
          <a:p>
            <a:pPr lvl="0"/>
            <a:r>
              <a:rPr lang="en-US" dirty="0"/>
              <a:t>Click Icons to </a:t>
            </a:r>
            <a:r>
              <a:rPr lang="en-US"/>
              <a:t>add media</a:t>
            </a:r>
            <a:endParaRPr lang="en-US" dirty="0"/>
          </a:p>
        </p:txBody>
      </p:sp>
      <p:sp>
        <p:nvSpPr>
          <p:cNvPr id="14" name="Text Placeholder 18"/>
          <p:cNvSpPr>
            <a:spLocks noGrp="1"/>
          </p:cNvSpPr>
          <p:nvPr>
            <p:ph type="body" sz="quarter" idx="12" hasCustomPrompt="1"/>
          </p:nvPr>
        </p:nvSpPr>
        <p:spPr>
          <a:xfrm>
            <a:off x="347245" y="362532"/>
            <a:ext cx="6934087"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11" name="Content Placeholder 4"/>
          <p:cNvSpPr>
            <a:spLocks noGrp="1"/>
          </p:cNvSpPr>
          <p:nvPr>
            <p:ph sz="quarter" idx="22" hasCustomPrompt="1"/>
          </p:nvPr>
        </p:nvSpPr>
        <p:spPr>
          <a:xfrm>
            <a:off x="347245" y="893774"/>
            <a:ext cx="3378088" cy="5122739"/>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2753534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F Left Artwo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ext Placeholder 18"/>
          <p:cNvSpPr>
            <a:spLocks noGrp="1"/>
          </p:cNvSpPr>
          <p:nvPr>
            <p:ph type="body" sz="quarter" idx="12" hasCustomPrompt="1"/>
          </p:nvPr>
        </p:nvSpPr>
        <p:spPr>
          <a:xfrm>
            <a:off x="1527140" y="347915"/>
            <a:ext cx="7270495"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9" name="Content Placeholder 4"/>
          <p:cNvSpPr>
            <a:spLocks noGrp="1"/>
          </p:cNvSpPr>
          <p:nvPr>
            <p:ph sz="quarter" idx="22" hasCustomPrompt="1"/>
          </p:nvPr>
        </p:nvSpPr>
        <p:spPr>
          <a:xfrm>
            <a:off x="1527140" y="873149"/>
            <a:ext cx="3557565" cy="5143364"/>
          </a:xfrm>
        </p:spPr>
        <p:txBody>
          <a:bodyPr/>
          <a:lstStyle>
            <a:lvl1pPr>
              <a:defRPr baseline="0"/>
            </a:lvl1pPr>
          </a:lstStyle>
          <a:p>
            <a:pPr lvl="0"/>
            <a:r>
              <a:rPr lang="en-US" dirty="0"/>
              <a:t>Click Icons to add media</a:t>
            </a:r>
          </a:p>
        </p:txBody>
      </p:sp>
      <p:sp>
        <p:nvSpPr>
          <p:cNvPr id="10" name="Content Placeholder 4"/>
          <p:cNvSpPr>
            <a:spLocks noGrp="1"/>
          </p:cNvSpPr>
          <p:nvPr>
            <p:ph sz="quarter" idx="28" hasCustomPrompt="1"/>
          </p:nvPr>
        </p:nvSpPr>
        <p:spPr>
          <a:xfrm>
            <a:off x="5240070" y="873149"/>
            <a:ext cx="3557565" cy="514336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4103880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G Color Bar">
    <p:spTree>
      <p:nvGrpSpPr>
        <p:cNvPr id="1" name=""/>
        <p:cNvGrpSpPr/>
        <p:nvPr/>
      </p:nvGrpSpPr>
      <p:grpSpPr>
        <a:xfrm>
          <a:off x="0" y="0"/>
          <a:ext cx="0" cy="0"/>
          <a:chOff x="0" y="0"/>
          <a:chExt cx="0" cy="0"/>
        </a:xfrm>
      </p:grpSpPr>
      <p:sp>
        <p:nvSpPr>
          <p:cNvPr id="12" name="Content Placeholder 4"/>
          <p:cNvSpPr>
            <a:spLocks noGrp="1"/>
          </p:cNvSpPr>
          <p:nvPr>
            <p:ph sz="quarter" idx="22" hasCustomPrompt="1"/>
          </p:nvPr>
        </p:nvSpPr>
        <p:spPr>
          <a:xfrm>
            <a:off x="347246" y="1298272"/>
            <a:ext cx="4114024" cy="4259847"/>
          </a:xfrm>
        </p:spPr>
        <p:txBody>
          <a:bodyPr/>
          <a:lstStyle>
            <a:lvl1pPr>
              <a:defRPr baseline="0"/>
            </a:lvl1pPr>
          </a:lstStyle>
          <a:p>
            <a:pPr lvl="0"/>
            <a:r>
              <a:rPr lang="en-US" dirty="0"/>
              <a:t>Click Icons to </a:t>
            </a:r>
            <a:r>
              <a:rPr lang="en-US"/>
              <a:t>add media</a:t>
            </a:r>
            <a:endParaRPr lang="en-US" dirty="0"/>
          </a:p>
        </p:txBody>
      </p:sp>
      <p:sp>
        <p:nvSpPr>
          <p:cNvPr id="17" name="Text Placeholder 18"/>
          <p:cNvSpPr>
            <a:spLocks noGrp="1"/>
          </p:cNvSpPr>
          <p:nvPr>
            <p:ph type="body" sz="quarter" idx="12" hasCustomPrompt="1"/>
          </p:nvPr>
        </p:nvSpPr>
        <p:spPr>
          <a:xfrm>
            <a:off x="347245" y="5694500"/>
            <a:ext cx="4082006"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8" name="Text Placeholder 18"/>
          <p:cNvSpPr>
            <a:spLocks noGrp="1"/>
          </p:cNvSpPr>
          <p:nvPr>
            <p:ph type="body" sz="quarter" idx="20" hasCustomPrompt="1"/>
          </p:nvPr>
        </p:nvSpPr>
        <p:spPr>
          <a:xfrm>
            <a:off x="4738764" y="5694500"/>
            <a:ext cx="405887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3" name="Text Placeholder 18"/>
          <p:cNvSpPr>
            <a:spLocks noGrp="1"/>
          </p:cNvSpPr>
          <p:nvPr>
            <p:ph type="body" sz="quarter" idx="18" hasCustomPrompt="1"/>
          </p:nvPr>
        </p:nvSpPr>
        <p:spPr>
          <a:xfrm>
            <a:off x="347245" y="351452"/>
            <a:ext cx="810301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5" name="Text Placeholder 18"/>
          <p:cNvSpPr>
            <a:spLocks noGrp="1"/>
          </p:cNvSpPr>
          <p:nvPr>
            <p:ph type="body" sz="quarter" idx="29" hasCustomPrompt="1"/>
          </p:nvPr>
        </p:nvSpPr>
        <p:spPr>
          <a:xfrm>
            <a:off x="347246" y="721844"/>
            <a:ext cx="8092344"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1" name="Content Placeholder 4"/>
          <p:cNvSpPr>
            <a:spLocks noGrp="1"/>
          </p:cNvSpPr>
          <p:nvPr>
            <p:ph sz="quarter" idx="30" hasCustomPrompt="1"/>
          </p:nvPr>
        </p:nvSpPr>
        <p:spPr>
          <a:xfrm>
            <a:off x="4738764" y="1298271"/>
            <a:ext cx="4047961" cy="4259847"/>
          </a:xfrm>
        </p:spPr>
        <p:txBody>
          <a:bodyPr/>
          <a:lstStyle>
            <a:lvl1pPr>
              <a:defRPr baseline="0"/>
            </a:lvl1pPr>
          </a:lstStyle>
          <a:p>
            <a:pPr lvl="0"/>
            <a:r>
              <a:rPr lang="en-US" dirty="0"/>
              <a:t>Click Icons to </a:t>
            </a:r>
            <a:r>
              <a:rPr lang="en-US"/>
              <a:t>add media</a:t>
            </a:r>
            <a:endParaRPr lang="en-US" dirty="0"/>
          </a:p>
        </p:txBody>
      </p:sp>
      <p:pic>
        <p:nvPicPr>
          <p:cNvPr id="19"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455801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G w/o Subtitle Color Bar">
    <p:spTree>
      <p:nvGrpSpPr>
        <p:cNvPr id="1" name=""/>
        <p:cNvGrpSpPr/>
        <p:nvPr/>
      </p:nvGrpSpPr>
      <p:grpSpPr>
        <a:xfrm>
          <a:off x="0" y="0"/>
          <a:ext cx="0" cy="0"/>
          <a:chOff x="0" y="0"/>
          <a:chExt cx="0" cy="0"/>
        </a:xfrm>
      </p:grpSpPr>
      <p:sp>
        <p:nvSpPr>
          <p:cNvPr id="17" name="Text Placeholder 18"/>
          <p:cNvSpPr>
            <a:spLocks noGrp="1"/>
          </p:cNvSpPr>
          <p:nvPr>
            <p:ph type="body" sz="quarter" idx="12" hasCustomPrompt="1"/>
          </p:nvPr>
        </p:nvSpPr>
        <p:spPr>
          <a:xfrm>
            <a:off x="347245" y="5694500"/>
            <a:ext cx="4082006"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8" name="Text Placeholder 18"/>
          <p:cNvSpPr>
            <a:spLocks noGrp="1"/>
          </p:cNvSpPr>
          <p:nvPr>
            <p:ph type="body" sz="quarter" idx="20" hasCustomPrompt="1"/>
          </p:nvPr>
        </p:nvSpPr>
        <p:spPr>
          <a:xfrm>
            <a:off x="4738764" y="5694500"/>
            <a:ext cx="405887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3" name="Text Placeholder 18"/>
          <p:cNvSpPr>
            <a:spLocks noGrp="1"/>
          </p:cNvSpPr>
          <p:nvPr>
            <p:ph type="body" sz="quarter" idx="18" hasCustomPrompt="1"/>
          </p:nvPr>
        </p:nvSpPr>
        <p:spPr>
          <a:xfrm>
            <a:off x="347245" y="351452"/>
            <a:ext cx="810301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10" name="Content Placeholder 4"/>
          <p:cNvSpPr>
            <a:spLocks noGrp="1"/>
          </p:cNvSpPr>
          <p:nvPr>
            <p:ph sz="quarter" idx="22" hasCustomPrompt="1"/>
          </p:nvPr>
        </p:nvSpPr>
        <p:spPr>
          <a:xfrm>
            <a:off x="347246" y="1298272"/>
            <a:ext cx="4082006" cy="4259847"/>
          </a:xfrm>
        </p:spPr>
        <p:txBody>
          <a:bodyPr/>
          <a:lstStyle>
            <a:lvl1pPr>
              <a:defRPr baseline="0"/>
            </a:lvl1pPr>
          </a:lstStyle>
          <a:p>
            <a:pPr lvl="0"/>
            <a:r>
              <a:rPr lang="en-US" dirty="0"/>
              <a:t>Click Icons to </a:t>
            </a:r>
            <a:r>
              <a:rPr lang="en-US"/>
              <a:t>add media</a:t>
            </a:r>
            <a:endParaRPr lang="en-US" dirty="0"/>
          </a:p>
        </p:txBody>
      </p:sp>
      <p:sp>
        <p:nvSpPr>
          <p:cNvPr id="14" name="Content Placeholder 4"/>
          <p:cNvSpPr>
            <a:spLocks noGrp="1"/>
          </p:cNvSpPr>
          <p:nvPr>
            <p:ph sz="quarter" idx="23" hasCustomPrompt="1"/>
          </p:nvPr>
        </p:nvSpPr>
        <p:spPr>
          <a:xfrm>
            <a:off x="4738764" y="1298272"/>
            <a:ext cx="4082006" cy="4259847"/>
          </a:xfrm>
        </p:spPr>
        <p:txBody>
          <a:bodyPr/>
          <a:lstStyle>
            <a:lvl1pPr>
              <a:defRPr baseline="0"/>
            </a:lvl1pPr>
          </a:lstStyle>
          <a:p>
            <a:pPr lvl="0"/>
            <a:r>
              <a:rPr lang="en-US" dirty="0"/>
              <a:t>Click Icons to </a:t>
            </a:r>
            <a:r>
              <a:rPr lang="en-US"/>
              <a:t>add media</a:t>
            </a:r>
            <a:endParaRPr lang="en-US" dirty="0"/>
          </a:p>
        </p:txBody>
      </p:sp>
      <p:pic>
        <p:nvPicPr>
          <p:cNvPr id="15"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86274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ontent E w/o Subtitle Color Bar">
    <p:spTree>
      <p:nvGrpSpPr>
        <p:cNvPr id="1" name=""/>
        <p:cNvGrpSpPr/>
        <p:nvPr/>
      </p:nvGrpSpPr>
      <p:grpSpPr>
        <a:xfrm>
          <a:off x="0" y="0"/>
          <a:ext cx="0" cy="0"/>
          <a:chOff x="0" y="0"/>
          <a:chExt cx="0" cy="0"/>
        </a:xfrm>
      </p:grpSpPr>
      <p:sp>
        <p:nvSpPr>
          <p:cNvPr id="10" name="Text Placeholder 18"/>
          <p:cNvSpPr>
            <a:spLocks noGrp="1"/>
          </p:cNvSpPr>
          <p:nvPr>
            <p:ph type="body" sz="quarter" idx="18" hasCustomPrompt="1"/>
          </p:nvPr>
        </p:nvSpPr>
        <p:spPr>
          <a:xfrm>
            <a:off x="347245" y="35869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7"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a:t>Click Icons to </a:t>
            </a:r>
            <a:r>
              <a:rPr lang="en-US"/>
              <a:t>add media</a:t>
            </a:r>
            <a:endParaRPr lang="en-US" dirty="0"/>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443245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G Right Artwor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Text Placeholder 18"/>
          <p:cNvSpPr>
            <a:spLocks noGrp="1"/>
          </p:cNvSpPr>
          <p:nvPr>
            <p:ph type="body" sz="quarter" idx="12" hasCustomPrompt="1"/>
          </p:nvPr>
        </p:nvSpPr>
        <p:spPr>
          <a:xfrm>
            <a:off x="347245" y="5694500"/>
            <a:ext cx="3420358"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8" name="Text Placeholder 18"/>
          <p:cNvSpPr>
            <a:spLocks noGrp="1"/>
          </p:cNvSpPr>
          <p:nvPr>
            <p:ph type="body" sz="quarter" idx="20" hasCustomPrompt="1"/>
          </p:nvPr>
        </p:nvSpPr>
        <p:spPr>
          <a:xfrm>
            <a:off x="3898232" y="5694500"/>
            <a:ext cx="3340768"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3" name="Text Placeholder 18"/>
          <p:cNvSpPr>
            <a:spLocks noGrp="1"/>
          </p:cNvSpPr>
          <p:nvPr>
            <p:ph type="body" sz="quarter" idx="18" hasCustomPrompt="1"/>
          </p:nvPr>
        </p:nvSpPr>
        <p:spPr>
          <a:xfrm>
            <a:off x="347245" y="346652"/>
            <a:ext cx="689175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5" name="Text Placeholder 18"/>
          <p:cNvSpPr>
            <a:spLocks noGrp="1"/>
          </p:cNvSpPr>
          <p:nvPr>
            <p:ph type="body" sz="quarter" idx="29" hasCustomPrompt="1"/>
          </p:nvPr>
        </p:nvSpPr>
        <p:spPr>
          <a:xfrm>
            <a:off x="347246" y="717044"/>
            <a:ext cx="688267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10" name="Content Placeholder 4"/>
          <p:cNvSpPr>
            <a:spLocks noGrp="1"/>
          </p:cNvSpPr>
          <p:nvPr>
            <p:ph sz="quarter" idx="22" hasCustomPrompt="1"/>
          </p:nvPr>
        </p:nvSpPr>
        <p:spPr>
          <a:xfrm>
            <a:off x="346149" y="1336552"/>
            <a:ext cx="3421454" cy="4221567"/>
          </a:xfrm>
        </p:spPr>
        <p:txBody>
          <a:bodyPr/>
          <a:lstStyle>
            <a:lvl1pPr>
              <a:defRPr baseline="0"/>
            </a:lvl1pPr>
          </a:lstStyle>
          <a:p>
            <a:pPr lvl="0"/>
            <a:r>
              <a:rPr lang="en-US" dirty="0"/>
              <a:t>Click Icons to </a:t>
            </a:r>
            <a:r>
              <a:rPr lang="en-US"/>
              <a:t>add media</a:t>
            </a:r>
            <a:endParaRPr lang="en-US" dirty="0"/>
          </a:p>
        </p:txBody>
      </p:sp>
      <p:sp>
        <p:nvSpPr>
          <p:cNvPr id="12" name="Content Placeholder 4"/>
          <p:cNvSpPr>
            <a:spLocks noGrp="1"/>
          </p:cNvSpPr>
          <p:nvPr>
            <p:ph sz="quarter" idx="30" hasCustomPrompt="1"/>
          </p:nvPr>
        </p:nvSpPr>
        <p:spPr>
          <a:xfrm>
            <a:off x="3898232" y="1336552"/>
            <a:ext cx="3340768" cy="4221567"/>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3534628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G Left Artwor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Content Placeholder 4"/>
          <p:cNvSpPr>
            <a:spLocks noGrp="1"/>
          </p:cNvSpPr>
          <p:nvPr>
            <p:ph sz="quarter" idx="22" hasCustomPrompt="1"/>
          </p:nvPr>
        </p:nvSpPr>
        <p:spPr>
          <a:xfrm>
            <a:off x="1527139" y="1336553"/>
            <a:ext cx="3545643" cy="4166782"/>
          </a:xfrm>
        </p:spPr>
        <p:txBody>
          <a:bodyPr/>
          <a:lstStyle>
            <a:lvl1pPr>
              <a:defRPr baseline="0"/>
            </a:lvl1pPr>
          </a:lstStyle>
          <a:p>
            <a:pPr lvl="0"/>
            <a:r>
              <a:rPr lang="en-US" dirty="0"/>
              <a:t>Click Icons to add media</a:t>
            </a:r>
          </a:p>
        </p:txBody>
      </p:sp>
      <p:sp>
        <p:nvSpPr>
          <p:cNvPr id="17" name="Text Placeholder 18"/>
          <p:cNvSpPr>
            <a:spLocks noGrp="1"/>
          </p:cNvSpPr>
          <p:nvPr>
            <p:ph type="body" sz="quarter" idx="12" hasCustomPrompt="1"/>
          </p:nvPr>
        </p:nvSpPr>
        <p:spPr>
          <a:xfrm>
            <a:off x="1527140" y="5694500"/>
            <a:ext cx="354564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8" name="Text Placeholder 18"/>
          <p:cNvSpPr>
            <a:spLocks noGrp="1"/>
          </p:cNvSpPr>
          <p:nvPr>
            <p:ph type="body" sz="quarter" idx="20" hasCustomPrompt="1"/>
          </p:nvPr>
        </p:nvSpPr>
        <p:spPr>
          <a:xfrm>
            <a:off x="5266267" y="5694500"/>
            <a:ext cx="3531367"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0" name="Text Placeholder 18"/>
          <p:cNvSpPr>
            <a:spLocks noGrp="1"/>
          </p:cNvSpPr>
          <p:nvPr>
            <p:ph type="body" sz="quarter" idx="18" hasCustomPrompt="1"/>
          </p:nvPr>
        </p:nvSpPr>
        <p:spPr>
          <a:xfrm>
            <a:off x="1527141" y="359466"/>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4" name="Text Placeholder 18"/>
          <p:cNvSpPr>
            <a:spLocks noGrp="1"/>
          </p:cNvSpPr>
          <p:nvPr>
            <p:ph type="body" sz="quarter" idx="21" hasCustomPrompt="1"/>
          </p:nvPr>
        </p:nvSpPr>
        <p:spPr>
          <a:xfrm>
            <a:off x="1527140" y="729858"/>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3"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19" name="Content Placeholder 4"/>
          <p:cNvSpPr>
            <a:spLocks noGrp="1"/>
          </p:cNvSpPr>
          <p:nvPr>
            <p:ph sz="quarter" idx="23" hasCustomPrompt="1"/>
          </p:nvPr>
        </p:nvSpPr>
        <p:spPr>
          <a:xfrm>
            <a:off x="5266267" y="1336553"/>
            <a:ext cx="3545643" cy="4166782"/>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3545898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Methodology Template Icons Color Bar">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1520353" y="1320219"/>
            <a:ext cx="7277283"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1" name="Text Placeholder 18"/>
          <p:cNvSpPr>
            <a:spLocks noGrp="1"/>
          </p:cNvSpPr>
          <p:nvPr>
            <p:ph type="body" sz="quarter" idx="18" hasCustomPrompt="1"/>
          </p:nvPr>
        </p:nvSpPr>
        <p:spPr>
          <a:xfrm>
            <a:off x="366388" y="357610"/>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366388" y="728002"/>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Commentary on goal and protocols.</a:t>
            </a:r>
          </a:p>
        </p:txBody>
      </p:sp>
      <p:sp>
        <p:nvSpPr>
          <p:cNvPr id="15" name="Text Placeholder 2"/>
          <p:cNvSpPr>
            <a:spLocks noGrp="1"/>
          </p:cNvSpPr>
          <p:nvPr>
            <p:ph type="body" sz="quarter" idx="22" hasCustomPrompt="1"/>
          </p:nvPr>
        </p:nvSpPr>
        <p:spPr>
          <a:xfrm>
            <a:off x="1520353" y="2600706"/>
            <a:ext cx="7277283" cy="822800"/>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388" y="5161685"/>
            <a:ext cx="822798" cy="82279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388" y="2600708"/>
            <a:ext cx="822798" cy="82279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388" y="3881197"/>
            <a:ext cx="822798" cy="82279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243" y="1320219"/>
            <a:ext cx="822798" cy="822798"/>
          </a:xfrm>
          <a:prstGeom prst="rect">
            <a:avLst/>
          </a:prstGeom>
        </p:spPr>
      </p:pic>
      <p:sp>
        <p:nvSpPr>
          <p:cNvPr id="22" name="Text Placeholder 2"/>
          <p:cNvSpPr>
            <a:spLocks noGrp="1"/>
          </p:cNvSpPr>
          <p:nvPr>
            <p:ph type="body" sz="quarter" idx="23" hasCustomPrompt="1"/>
          </p:nvPr>
        </p:nvSpPr>
        <p:spPr>
          <a:xfrm>
            <a:off x="1520352" y="3881195"/>
            <a:ext cx="7277283" cy="822799"/>
          </a:xfrm>
        </p:spPr>
        <p:txBody>
          <a:bodyPr anchor="t" anchorCtr="0"/>
          <a:lstStyle>
            <a:lvl1pPr marL="0" indent="0">
              <a:buNone/>
              <a:defRPr>
                <a:solidFill>
                  <a:schemeClr val="tx1"/>
                </a:solidFill>
              </a:defRPr>
            </a:lvl1pPr>
          </a:lstStyle>
          <a:p>
            <a:pPr lvl="0"/>
            <a:r>
              <a:rPr lang="en-US" dirty="0"/>
              <a:t>Third point here.</a:t>
            </a:r>
          </a:p>
          <a:p>
            <a:pPr lvl="0"/>
            <a:endParaRPr lang="en-US" dirty="0"/>
          </a:p>
          <a:p>
            <a:pPr lvl="0"/>
            <a:endParaRPr lang="en-US" dirty="0"/>
          </a:p>
        </p:txBody>
      </p:sp>
      <p:sp>
        <p:nvSpPr>
          <p:cNvPr id="23" name="Text Placeholder 2"/>
          <p:cNvSpPr>
            <a:spLocks noGrp="1"/>
          </p:cNvSpPr>
          <p:nvPr>
            <p:ph type="body" sz="quarter" idx="24" hasCustomPrompt="1"/>
          </p:nvPr>
        </p:nvSpPr>
        <p:spPr>
          <a:xfrm>
            <a:off x="1539496" y="5161683"/>
            <a:ext cx="7277283" cy="822799"/>
          </a:xfrm>
        </p:spPr>
        <p:txBody>
          <a:bodyPr anchor="t" anchorCtr="0"/>
          <a:lstStyle>
            <a:lvl1pPr marL="0" indent="0">
              <a:buNone/>
              <a:defRPr>
                <a:solidFill>
                  <a:schemeClr val="tx1"/>
                </a:solidFill>
              </a:defRPr>
            </a:lvl1pPr>
          </a:lstStyle>
          <a:p>
            <a:pPr lvl="0"/>
            <a:r>
              <a:rPr lang="en-US" dirty="0"/>
              <a:t>Fourth point here.</a:t>
            </a:r>
          </a:p>
          <a:p>
            <a:pPr lvl="0"/>
            <a:endParaRPr lang="en-US" dirty="0"/>
          </a:p>
          <a:p>
            <a:pPr lvl="0"/>
            <a:endParaRPr lang="en-US" dirty="0"/>
          </a:p>
        </p:txBody>
      </p:sp>
      <p:sp>
        <p:nvSpPr>
          <p:cNvPr id="1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7" name="Picture 1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9" name="Picture 3"/>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990195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Methodology Solutions Icons Color Ba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5864" y="1104482"/>
            <a:ext cx="1363578" cy="1369053"/>
          </a:xfrm>
          <a:prstGeom prst="rect">
            <a:avLst/>
          </a:prstGeom>
          <a:noFill/>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903" y="2335566"/>
            <a:ext cx="1422616" cy="1428329"/>
          </a:xfrm>
          <a:prstGeom prst="rect">
            <a:avLst/>
          </a:prstGeom>
          <a:noFill/>
        </p:spPr>
      </p:pic>
      <p:pic>
        <p:nvPicPr>
          <p:cNvPr id="27" name="Picture 2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7323" y="3571584"/>
            <a:ext cx="1414230" cy="1419909"/>
          </a:xfrm>
          <a:prstGeom prst="rect">
            <a:avLst/>
          </a:prstGeom>
          <a:noFill/>
        </p:spPr>
      </p:pic>
      <p:pic>
        <p:nvPicPr>
          <p:cNvPr id="28" name="Picture 2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6745" y="4875836"/>
            <a:ext cx="1407060" cy="1412711"/>
          </a:xfrm>
          <a:prstGeom prst="rect">
            <a:avLst/>
          </a:prstGeom>
          <a:noFill/>
        </p:spPr>
      </p:pic>
      <p:sp>
        <p:nvSpPr>
          <p:cNvPr id="11" name="Text Placeholder 18"/>
          <p:cNvSpPr>
            <a:spLocks noGrp="1"/>
          </p:cNvSpPr>
          <p:nvPr>
            <p:ph type="body" sz="quarter" idx="18" hasCustomPrompt="1"/>
          </p:nvPr>
        </p:nvSpPr>
        <p:spPr>
          <a:xfrm>
            <a:off x="347245" y="356391"/>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347245" y="726783"/>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Showing Harris tools used.</a:t>
            </a:r>
          </a:p>
        </p:txBody>
      </p:sp>
      <p:sp>
        <p:nvSpPr>
          <p:cNvPr id="10" name="Text Placeholder 2"/>
          <p:cNvSpPr>
            <a:spLocks noGrp="1"/>
          </p:cNvSpPr>
          <p:nvPr>
            <p:ph type="body" sz="quarter" idx="23" hasCustomPrompt="1"/>
          </p:nvPr>
        </p:nvSpPr>
        <p:spPr>
          <a:xfrm>
            <a:off x="1520353" y="1302827"/>
            <a:ext cx="7277283" cy="822798"/>
          </a:xfrm>
        </p:spPr>
        <p:txBody>
          <a:bodyPr anchor="t" anchorCtr="0"/>
          <a:lstStyle>
            <a:lvl1pPr marL="0" indent="0">
              <a:buNone/>
              <a:defRPr>
                <a:solidFill>
                  <a:schemeClr val="tx1"/>
                </a:solidFill>
              </a:defRPr>
            </a:lvl1pPr>
          </a:lstStyle>
          <a:p>
            <a:pPr lvl="0"/>
            <a:r>
              <a:rPr lang="en-US" dirty="0" err="1"/>
              <a:t>PowerSuite</a:t>
            </a:r>
            <a:endParaRPr lang="en-US" dirty="0"/>
          </a:p>
          <a:p>
            <a:pPr lvl="0"/>
            <a:r>
              <a:rPr lang="en-US" dirty="0"/>
              <a:t>We conducted research using our proprietary tool, </a:t>
            </a:r>
            <a:r>
              <a:rPr lang="en-US" dirty="0" err="1"/>
              <a:t>PowerSuite</a:t>
            </a:r>
            <a:r>
              <a:rPr lang="en-US" dirty="0"/>
              <a:t> to provide XYZ results...</a:t>
            </a:r>
          </a:p>
        </p:txBody>
      </p:sp>
      <p:sp>
        <p:nvSpPr>
          <p:cNvPr id="16" name="Text Placeholder 2"/>
          <p:cNvSpPr>
            <a:spLocks noGrp="1"/>
          </p:cNvSpPr>
          <p:nvPr>
            <p:ph type="body" sz="quarter" idx="24" hasCustomPrompt="1"/>
          </p:nvPr>
        </p:nvSpPr>
        <p:spPr>
          <a:xfrm>
            <a:off x="1520353" y="2556209"/>
            <a:ext cx="7277283" cy="822798"/>
          </a:xfrm>
        </p:spPr>
        <p:txBody>
          <a:bodyPr anchor="t" anchorCtr="0"/>
          <a:lstStyle>
            <a:lvl1pPr marL="0" indent="0">
              <a:buNone/>
              <a:defRPr>
                <a:solidFill>
                  <a:schemeClr val="tx1"/>
                </a:solidFill>
              </a:defRPr>
            </a:lvl1pPr>
          </a:lstStyle>
          <a:p>
            <a:pPr lvl="0"/>
            <a:r>
              <a:rPr lang="en-US" dirty="0"/>
              <a:t>Employee research</a:t>
            </a:r>
          </a:p>
          <a:p>
            <a:pPr lvl="0"/>
            <a:r>
              <a:rPr lang="en-US" dirty="0"/>
              <a:t>We conducted employee research…</a:t>
            </a:r>
          </a:p>
          <a:p>
            <a:pPr lvl="0"/>
            <a:endParaRPr lang="en-US" dirty="0"/>
          </a:p>
        </p:txBody>
      </p:sp>
      <p:sp>
        <p:nvSpPr>
          <p:cNvPr id="23" name="Text Placeholder 2"/>
          <p:cNvSpPr>
            <a:spLocks noGrp="1"/>
          </p:cNvSpPr>
          <p:nvPr>
            <p:ph type="body" sz="quarter" idx="25" hasCustomPrompt="1"/>
          </p:nvPr>
        </p:nvSpPr>
        <p:spPr>
          <a:xfrm>
            <a:off x="1520352" y="3772299"/>
            <a:ext cx="7277283" cy="822798"/>
          </a:xfrm>
        </p:spPr>
        <p:txBody>
          <a:bodyPr anchor="t" anchorCtr="0"/>
          <a:lstStyle>
            <a:lvl1pPr marL="0" indent="0">
              <a:buNone/>
              <a:defRPr baseline="0">
                <a:solidFill>
                  <a:schemeClr val="tx1"/>
                </a:solidFill>
              </a:defRPr>
            </a:lvl1pPr>
          </a:lstStyle>
          <a:p>
            <a:pPr lvl="0"/>
            <a:r>
              <a:rPr lang="en-US" dirty="0"/>
              <a:t>Stakeholder Relationships</a:t>
            </a:r>
          </a:p>
          <a:p>
            <a:pPr lvl="0"/>
            <a:r>
              <a:rPr lang="en-US" dirty="0"/>
              <a:t>We conducted stakeholder relationship analytics…</a:t>
            </a:r>
          </a:p>
        </p:txBody>
      </p:sp>
      <p:sp>
        <p:nvSpPr>
          <p:cNvPr id="24" name="Text Placeholder 2"/>
          <p:cNvSpPr>
            <a:spLocks noGrp="1"/>
          </p:cNvSpPr>
          <p:nvPr>
            <p:ph type="body" sz="quarter" idx="26" hasCustomPrompt="1"/>
          </p:nvPr>
        </p:nvSpPr>
        <p:spPr>
          <a:xfrm>
            <a:off x="1509442" y="5034565"/>
            <a:ext cx="7277283" cy="822798"/>
          </a:xfrm>
        </p:spPr>
        <p:txBody>
          <a:bodyPr anchor="t" anchorCtr="0"/>
          <a:lstStyle>
            <a:lvl1pPr marL="0" indent="0">
              <a:buNone/>
              <a:defRPr baseline="0">
                <a:solidFill>
                  <a:schemeClr val="tx1"/>
                </a:solidFill>
              </a:defRPr>
            </a:lvl1pPr>
          </a:lstStyle>
          <a:p>
            <a:pPr lvl="0"/>
            <a:r>
              <a:rPr lang="en-US" dirty="0"/>
              <a:t>Branding &amp; Communications</a:t>
            </a:r>
          </a:p>
          <a:p>
            <a:pPr lvl="0"/>
            <a:r>
              <a:rPr lang="en-US" dirty="0"/>
              <a:t>We determined branding &amp; communications strategies…</a:t>
            </a:r>
          </a:p>
          <a:p>
            <a:pPr lvl="0"/>
            <a:endParaRPr lang="en-US" dirty="0"/>
          </a:p>
          <a:p>
            <a:pPr lvl="0"/>
            <a:endParaRPr lang="en-US" dirty="0"/>
          </a:p>
        </p:txBody>
      </p:sp>
      <p:sp>
        <p:nvSpPr>
          <p:cNvPr id="2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9" name="Picture 1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8" name="Picture 3"/>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969653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Learnings Color Bar">
    <p:spTree>
      <p:nvGrpSpPr>
        <p:cNvPr id="1" name=""/>
        <p:cNvGrpSpPr/>
        <p:nvPr/>
      </p:nvGrpSpPr>
      <p:grpSpPr>
        <a:xfrm>
          <a:off x="0" y="0"/>
          <a:ext cx="0" cy="0"/>
          <a:chOff x="0" y="0"/>
          <a:chExt cx="0" cy="0"/>
        </a:xfrm>
      </p:grpSpPr>
      <p:sp>
        <p:nvSpPr>
          <p:cNvPr id="37" name="Oval 36"/>
          <p:cNvSpPr/>
          <p:nvPr/>
        </p:nvSpPr>
        <p:spPr>
          <a:xfrm>
            <a:off x="319530" y="5119710"/>
            <a:ext cx="822798" cy="822798"/>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Text Placeholder 18"/>
          <p:cNvSpPr>
            <a:spLocks noGrp="1"/>
          </p:cNvSpPr>
          <p:nvPr>
            <p:ph type="body" sz="quarter" idx="28" hasCustomPrompt="1"/>
          </p:nvPr>
        </p:nvSpPr>
        <p:spPr>
          <a:xfrm>
            <a:off x="319531" y="5119709"/>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4</a:t>
            </a:r>
          </a:p>
        </p:txBody>
      </p:sp>
      <p:sp>
        <p:nvSpPr>
          <p:cNvPr id="35" name="Oval 34"/>
          <p:cNvSpPr/>
          <p:nvPr/>
        </p:nvSpPr>
        <p:spPr>
          <a:xfrm>
            <a:off x="319529" y="3849474"/>
            <a:ext cx="822798" cy="822798"/>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6" name="Text Placeholder 18"/>
          <p:cNvSpPr>
            <a:spLocks noGrp="1"/>
          </p:cNvSpPr>
          <p:nvPr>
            <p:ph type="body" sz="quarter" idx="27" hasCustomPrompt="1"/>
          </p:nvPr>
        </p:nvSpPr>
        <p:spPr>
          <a:xfrm>
            <a:off x="319530" y="3849473"/>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3</a:t>
            </a:r>
          </a:p>
        </p:txBody>
      </p:sp>
      <p:sp>
        <p:nvSpPr>
          <p:cNvPr id="33" name="Oval 32"/>
          <p:cNvSpPr/>
          <p:nvPr/>
        </p:nvSpPr>
        <p:spPr>
          <a:xfrm>
            <a:off x="319530" y="2594189"/>
            <a:ext cx="822798" cy="822798"/>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Text Placeholder 18"/>
          <p:cNvSpPr>
            <a:spLocks noGrp="1"/>
          </p:cNvSpPr>
          <p:nvPr>
            <p:ph type="body" sz="quarter" idx="26" hasCustomPrompt="1"/>
          </p:nvPr>
        </p:nvSpPr>
        <p:spPr>
          <a:xfrm>
            <a:off x="319531" y="2594188"/>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2</a:t>
            </a:r>
          </a:p>
        </p:txBody>
      </p:sp>
      <p:sp>
        <p:nvSpPr>
          <p:cNvPr id="2" name="Oval 1"/>
          <p:cNvSpPr/>
          <p:nvPr/>
        </p:nvSpPr>
        <p:spPr>
          <a:xfrm>
            <a:off x="319529" y="1304145"/>
            <a:ext cx="822798" cy="822798"/>
          </a:xfrm>
          <a:prstGeom prst="ellipse">
            <a:avLst/>
          </a:prstGeom>
          <a:solidFill>
            <a:srgbClr val="70BF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18"/>
          <p:cNvSpPr>
            <a:spLocks noGrp="1"/>
          </p:cNvSpPr>
          <p:nvPr>
            <p:ph type="body" sz="quarter" idx="18" hasCustomPrompt="1"/>
          </p:nvPr>
        </p:nvSpPr>
        <p:spPr>
          <a:xfrm>
            <a:off x="347245" y="351452"/>
            <a:ext cx="6756288"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Key </a:t>
            </a:r>
            <a:r>
              <a:rPr lang="en-US" dirty="0" err="1"/>
              <a:t>Learnings</a:t>
            </a:r>
            <a:endParaRPr lang="en-US" dirty="0"/>
          </a:p>
        </p:txBody>
      </p:sp>
      <p:sp>
        <p:nvSpPr>
          <p:cNvPr id="13" name="Text Placeholder 2"/>
          <p:cNvSpPr>
            <a:spLocks noGrp="1"/>
          </p:cNvSpPr>
          <p:nvPr>
            <p:ph type="body" sz="quarter" idx="20" hasCustomPrompt="1"/>
          </p:nvPr>
        </p:nvSpPr>
        <p:spPr>
          <a:xfrm>
            <a:off x="1520353" y="1323953"/>
            <a:ext cx="7277283"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7" name="Text Placeholder 2"/>
          <p:cNvSpPr>
            <a:spLocks noGrp="1"/>
          </p:cNvSpPr>
          <p:nvPr>
            <p:ph type="body" sz="quarter" idx="22" hasCustomPrompt="1"/>
          </p:nvPr>
        </p:nvSpPr>
        <p:spPr>
          <a:xfrm>
            <a:off x="1520352" y="2589205"/>
            <a:ext cx="7277283"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4" name="Text Placeholder 2"/>
          <p:cNvSpPr>
            <a:spLocks noGrp="1"/>
          </p:cNvSpPr>
          <p:nvPr>
            <p:ph type="body" sz="quarter" idx="23" hasCustomPrompt="1"/>
          </p:nvPr>
        </p:nvSpPr>
        <p:spPr>
          <a:xfrm>
            <a:off x="1520351" y="3854457"/>
            <a:ext cx="7277283"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5" name="Text Placeholder 2"/>
          <p:cNvSpPr>
            <a:spLocks noGrp="1"/>
          </p:cNvSpPr>
          <p:nvPr>
            <p:ph type="body" sz="quarter" idx="24" hasCustomPrompt="1"/>
          </p:nvPr>
        </p:nvSpPr>
        <p:spPr>
          <a:xfrm>
            <a:off x="1520351" y="5119710"/>
            <a:ext cx="7277283"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6" name="Text Placeholder 18"/>
          <p:cNvSpPr>
            <a:spLocks noGrp="1"/>
          </p:cNvSpPr>
          <p:nvPr>
            <p:ph type="body" sz="quarter" idx="25" hasCustomPrompt="1"/>
          </p:nvPr>
        </p:nvSpPr>
        <p:spPr>
          <a:xfrm>
            <a:off x="319530" y="1304144"/>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a:t>1</a:t>
            </a:r>
            <a:endParaRPr lang="en-US" dirty="0"/>
          </a:p>
        </p:txBody>
      </p:sp>
      <p:sp>
        <p:nvSpPr>
          <p:cNvPr id="2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9"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405358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ummary ">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3457"/>
            <a:ext cx="637802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effectLst/>
                <a:latin typeface="Arial"/>
                <a:cs typeface="Arial Black"/>
              </a:defRPr>
            </a:lvl1pPr>
          </a:lstStyle>
          <a:p>
            <a:pPr lvl="0"/>
            <a:r>
              <a:rPr lang="en-US" dirty="0"/>
              <a:t>Summary</a:t>
            </a:r>
          </a:p>
        </p:txBody>
      </p:sp>
      <p:sp>
        <p:nvSpPr>
          <p:cNvPr id="8" name="Text Placeholder 2"/>
          <p:cNvSpPr>
            <a:spLocks noGrp="1"/>
          </p:cNvSpPr>
          <p:nvPr>
            <p:ph type="body" sz="quarter" idx="19"/>
          </p:nvPr>
        </p:nvSpPr>
        <p:spPr>
          <a:xfrm>
            <a:off x="347247" y="1304145"/>
            <a:ext cx="6289528" cy="46902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8"/>
          <p:cNvSpPr>
            <a:spLocks noGrp="1"/>
          </p:cNvSpPr>
          <p:nvPr>
            <p:ph type="body" sz="quarter" idx="20" hasCustomPrompt="1"/>
          </p:nvPr>
        </p:nvSpPr>
        <p:spPr>
          <a:xfrm>
            <a:off x="347245" y="723849"/>
            <a:ext cx="6386236"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chemeClr val="bg1"/>
                </a:solidFill>
                <a:effectLst/>
                <a:latin typeface="Arial"/>
                <a:cs typeface="Arial Black"/>
              </a:defRPr>
            </a:lvl1pPr>
          </a:lstStyle>
          <a:p>
            <a:pPr lvl="0"/>
            <a:r>
              <a:rPr lang="en-US" dirty="0"/>
              <a:t>Summary Subtitle</a:t>
            </a:r>
          </a:p>
        </p:txBody>
      </p:sp>
    </p:spTree>
    <p:extLst>
      <p:ext uri="{BB962C8B-B14F-4D97-AF65-F5344CB8AC3E}">
        <p14:creationId xmlns:p14="http://schemas.microsoft.com/office/powerpoint/2010/main" val="2578297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09" y="-10510"/>
            <a:ext cx="9154510" cy="6868511"/>
          </a:xfrm>
          <a:prstGeom prst="rect">
            <a:avLst/>
          </a:prstGeom>
        </p:spPr>
      </p:pic>
      <p:sp>
        <p:nvSpPr>
          <p:cNvPr id="7" name="Text Placeholder 10"/>
          <p:cNvSpPr>
            <a:spLocks noGrp="1"/>
          </p:cNvSpPr>
          <p:nvPr>
            <p:ph type="body" sz="quarter" idx="21" hasCustomPrompt="1"/>
          </p:nvPr>
        </p:nvSpPr>
        <p:spPr>
          <a:xfrm>
            <a:off x="365840" y="3319395"/>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First Name</a:t>
            </a:r>
          </a:p>
        </p:txBody>
      </p:sp>
      <p:sp>
        <p:nvSpPr>
          <p:cNvPr id="8" name="Text Placeholder 10"/>
          <p:cNvSpPr>
            <a:spLocks noGrp="1"/>
          </p:cNvSpPr>
          <p:nvPr>
            <p:ph type="body" sz="quarter" idx="22" hasCustomPrompt="1"/>
          </p:nvPr>
        </p:nvSpPr>
        <p:spPr>
          <a:xfrm>
            <a:off x="5291239" y="3319395"/>
            <a:ext cx="348109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9" name="Text Placeholder 10"/>
          <p:cNvSpPr>
            <a:spLocks noGrp="1"/>
          </p:cNvSpPr>
          <p:nvPr>
            <p:ph type="body" sz="quarter" idx="23" hasCustomPrompt="1"/>
          </p:nvPr>
        </p:nvSpPr>
        <p:spPr>
          <a:xfrm>
            <a:off x="365840" y="3655848"/>
            <a:ext cx="4173604"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Email</a:t>
            </a:r>
          </a:p>
        </p:txBody>
      </p:sp>
      <p:cxnSp>
        <p:nvCxnSpPr>
          <p:cNvPr id="10" name="Straight Connector 9"/>
          <p:cNvCxnSpPr/>
          <p:nvPr userDrawn="1"/>
        </p:nvCxnSpPr>
        <p:spPr>
          <a:xfrm>
            <a:off x="347245" y="4034467"/>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24" hasCustomPrompt="1"/>
          </p:nvPr>
        </p:nvSpPr>
        <p:spPr>
          <a:xfrm>
            <a:off x="4629849" y="3655848"/>
            <a:ext cx="414248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12" name="Text Placeholder 10"/>
          <p:cNvSpPr>
            <a:spLocks noGrp="1"/>
          </p:cNvSpPr>
          <p:nvPr>
            <p:ph type="body" sz="quarter" idx="26" hasCustomPrompt="1"/>
          </p:nvPr>
        </p:nvSpPr>
        <p:spPr>
          <a:xfrm>
            <a:off x="2823410" y="3319395"/>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Last Name</a:t>
            </a:r>
          </a:p>
        </p:txBody>
      </p:sp>
      <p:sp>
        <p:nvSpPr>
          <p:cNvPr id="13" name="Text Placeholder 10"/>
          <p:cNvSpPr>
            <a:spLocks noGrp="1"/>
          </p:cNvSpPr>
          <p:nvPr>
            <p:ph type="body" sz="quarter" idx="27" hasCustomPrompt="1"/>
          </p:nvPr>
        </p:nvSpPr>
        <p:spPr>
          <a:xfrm>
            <a:off x="365840" y="4203028"/>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First Name</a:t>
            </a:r>
          </a:p>
        </p:txBody>
      </p:sp>
      <p:sp>
        <p:nvSpPr>
          <p:cNvPr id="14" name="Text Placeholder 10"/>
          <p:cNvSpPr>
            <a:spLocks noGrp="1"/>
          </p:cNvSpPr>
          <p:nvPr>
            <p:ph type="body" sz="quarter" idx="28" hasCustomPrompt="1"/>
          </p:nvPr>
        </p:nvSpPr>
        <p:spPr>
          <a:xfrm>
            <a:off x="2823410" y="4203028"/>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Last Name</a:t>
            </a:r>
          </a:p>
        </p:txBody>
      </p:sp>
      <p:sp>
        <p:nvSpPr>
          <p:cNvPr id="15" name="Text Placeholder 10"/>
          <p:cNvSpPr>
            <a:spLocks noGrp="1"/>
          </p:cNvSpPr>
          <p:nvPr>
            <p:ph type="body" sz="quarter" idx="29" hasCustomPrompt="1"/>
          </p:nvPr>
        </p:nvSpPr>
        <p:spPr>
          <a:xfrm>
            <a:off x="5291239" y="4203028"/>
            <a:ext cx="348109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16" name="Text Placeholder 10"/>
          <p:cNvSpPr>
            <a:spLocks noGrp="1"/>
          </p:cNvSpPr>
          <p:nvPr>
            <p:ph type="body" sz="quarter" idx="30" hasCustomPrompt="1"/>
          </p:nvPr>
        </p:nvSpPr>
        <p:spPr>
          <a:xfrm>
            <a:off x="358291" y="4533084"/>
            <a:ext cx="4179423"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Email</a:t>
            </a:r>
          </a:p>
        </p:txBody>
      </p:sp>
      <p:sp>
        <p:nvSpPr>
          <p:cNvPr id="17" name="Text Placeholder 10"/>
          <p:cNvSpPr>
            <a:spLocks noGrp="1"/>
          </p:cNvSpPr>
          <p:nvPr>
            <p:ph type="body" sz="quarter" idx="31" hasCustomPrompt="1"/>
          </p:nvPr>
        </p:nvSpPr>
        <p:spPr>
          <a:xfrm>
            <a:off x="4629849" y="4533084"/>
            <a:ext cx="4142489"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cxnSp>
        <p:nvCxnSpPr>
          <p:cNvPr id="18" name="Straight Connector 17"/>
          <p:cNvCxnSpPr/>
          <p:nvPr userDrawn="1"/>
        </p:nvCxnSpPr>
        <p:spPr>
          <a:xfrm>
            <a:off x="347245" y="4911000"/>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0"/>
          <p:cNvSpPr>
            <a:spLocks noGrp="1"/>
          </p:cNvSpPr>
          <p:nvPr>
            <p:ph type="body" sz="quarter" idx="32" hasCustomPrompt="1"/>
          </p:nvPr>
        </p:nvSpPr>
        <p:spPr>
          <a:xfrm>
            <a:off x="379208" y="5078993"/>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First Name</a:t>
            </a:r>
          </a:p>
        </p:txBody>
      </p:sp>
      <p:sp>
        <p:nvSpPr>
          <p:cNvPr id="20" name="Text Placeholder 10"/>
          <p:cNvSpPr>
            <a:spLocks noGrp="1"/>
          </p:cNvSpPr>
          <p:nvPr>
            <p:ph type="body" sz="quarter" idx="33" hasCustomPrompt="1"/>
          </p:nvPr>
        </p:nvSpPr>
        <p:spPr>
          <a:xfrm>
            <a:off x="2836778" y="5078993"/>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Last Name</a:t>
            </a:r>
          </a:p>
        </p:txBody>
      </p:sp>
      <p:sp>
        <p:nvSpPr>
          <p:cNvPr id="21" name="Text Placeholder 10"/>
          <p:cNvSpPr>
            <a:spLocks noGrp="1"/>
          </p:cNvSpPr>
          <p:nvPr>
            <p:ph type="body" sz="quarter" idx="34" hasCustomPrompt="1"/>
          </p:nvPr>
        </p:nvSpPr>
        <p:spPr>
          <a:xfrm>
            <a:off x="5304607" y="5078993"/>
            <a:ext cx="3467731"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22" name="Text Placeholder 10"/>
          <p:cNvSpPr>
            <a:spLocks noGrp="1"/>
          </p:cNvSpPr>
          <p:nvPr>
            <p:ph type="body" sz="quarter" idx="35" hasCustomPrompt="1"/>
          </p:nvPr>
        </p:nvSpPr>
        <p:spPr>
          <a:xfrm>
            <a:off x="371659" y="5414988"/>
            <a:ext cx="4179423"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Email</a:t>
            </a:r>
          </a:p>
        </p:txBody>
      </p:sp>
      <p:sp>
        <p:nvSpPr>
          <p:cNvPr id="23" name="Text Placeholder 10"/>
          <p:cNvSpPr>
            <a:spLocks noGrp="1"/>
          </p:cNvSpPr>
          <p:nvPr>
            <p:ph type="body" sz="quarter" idx="36" hasCustomPrompt="1"/>
          </p:nvPr>
        </p:nvSpPr>
        <p:spPr>
          <a:xfrm>
            <a:off x="4635201" y="5414988"/>
            <a:ext cx="4137137" cy="215387"/>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25" name="Text Placeholder 10"/>
          <p:cNvSpPr>
            <a:spLocks noGrp="1"/>
          </p:cNvSpPr>
          <p:nvPr>
            <p:ph type="body" sz="quarter" idx="37" hasCustomPrompt="1"/>
          </p:nvPr>
        </p:nvSpPr>
        <p:spPr>
          <a:xfrm>
            <a:off x="347245" y="2353836"/>
            <a:ext cx="8393718" cy="406190"/>
          </a:xfrm>
          <a:prstGeom prst="rect">
            <a:avLst/>
          </a:prstGeom>
        </p:spPr>
        <p:txBody>
          <a:bodyPr vert="horz" lIns="0" tIns="0" rIns="0" bIns="0">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Thank you!</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1029" y="6390315"/>
            <a:ext cx="2453370" cy="198573"/>
          </a:xfrm>
          <a:prstGeom prst="rect">
            <a:avLst/>
          </a:prstGeom>
        </p:spPr>
      </p:pic>
    </p:spTree>
    <p:extLst>
      <p:ext uri="{BB962C8B-B14F-4D97-AF65-F5344CB8AC3E}">
        <p14:creationId xmlns:p14="http://schemas.microsoft.com/office/powerpoint/2010/main" val="657464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ent E w/o Subtitle Color Bar">
    <p:spTree>
      <p:nvGrpSpPr>
        <p:cNvPr id="1" name=""/>
        <p:cNvGrpSpPr/>
        <p:nvPr/>
      </p:nvGrpSpPr>
      <p:grpSpPr>
        <a:xfrm>
          <a:off x="0" y="0"/>
          <a:ext cx="0" cy="0"/>
          <a:chOff x="0" y="0"/>
          <a:chExt cx="0" cy="0"/>
        </a:xfrm>
      </p:grpSpPr>
      <p:sp>
        <p:nvSpPr>
          <p:cNvPr id="10" name="Text Placeholder 18"/>
          <p:cNvSpPr>
            <a:spLocks noGrp="1"/>
          </p:cNvSpPr>
          <p:nvPr>
            <p:ph type="body" sz="quarter" idx="18" hasCustomPrompt="1"/>
          </p:nvPr>
        </p:nvSpPr>
        <p:spPr>
          <a:xfrm>
            <a:off x="347245" y="35869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7"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a:t>Click Icons to </a:t>
            </a:r>
            <a:r>
              <a:rPr lang="en-US"/>
              <a:t>add media</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462405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Tree>
    <p:extLst>
      <p:ext uri="{BB962C8B-B14F-4D97-AF65-F5344CB8AC3E}">
        <p14:creationId xmlns:p14="http://schemas.microsoft.com/office/powerpoint/2010/main" val="1853773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E Right Artwor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 Placeholder 18"/>
          <p:cNvSpPr>
            <a:spLocks noGrp="1"/>
          </p:cNvSpPr>
          <p:nvPr>
            <p:ph type="body" sz="quarter" idx="18" hasCustomPrompt="1"/>
          </p:nvPr>
        </p:nvSpPr>
        <p:spPr>
          <a:xfrm>
            <a:off x="347245" y="351452"/>
            <a:ext cx="6840956"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1" name="Text Placeholder 18"/>
          <p:cNvSpPr>
            <a:spLocks noGrp="1"/>
          </p:cNvSpPr>
          <p:nvPr>
            <p:ph type="body" sz="quarter" idx="20" hasCustomPrompt="1"/>
          </p:nvPr>
        </p:nvSpPr>
        <p:spPr>
          <a:xfrm>
            <a:off x="347246" y="721844"/>
            <a:ext cx="6840956"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3"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7" name="Content Placeholder 4"/>
          <p:cNvSpPr>
            <a:spLocks noGrp="1"/>
          </p:cNvSpPr>
          <p:nvPr>
            <p:ph sz="quarter" idx="22" hasCustomPrompt="1"/>
          </p:nvPr>
        </p:nvSpPr>
        <p:spPr>
          <a:xfrm>
            <a:off x="347244" y="1336552"/>
            <a:ext cx="6840957" cy="468789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338157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2"/>
          <p:cNvSpPr/>
          <p:nvPr userDrawn="1"/>
        </p:nvSpPr>
        <p:spPr>
          <a:xfrm>
            <a:off x="0" y="947057"/>
            <a:ext cx="9144000" cy="4463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userDrawn="1"/>
        </p:nvSpPr>
        <p:spPr>
          <a:xfrm>
            <a:off x="0" y="5462452"/>
            <a:ext cx="9144000" cy="4463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6156078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E Left Artwo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ext Placeholder 18"/>
          <p:cNvSpPr>
            <a:spLocks noGrp="1"/>
          </p:cNvSpPr>
          <p:nvPr>
            <p:ph type="body" sz="quarter" idx="18" hasCustomPrompt="1"/>
          </p:nvPr>
        </p:nvSpPr>
        <p:spPr>
          <a:xfrm>
            <a:off x="1527141" y="351452"/>
            <a:ext cx="727049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6" name="Text Placeholder 18"/>
          <p:cNvSpPr>
            <a:spLocks noGrp="1"/>
          </p:cNvSpPr>
          <p:nvPr>
            <p:ph type="body" sz="quarter" idx="21" hasCustomPrompt="1"/>
          </p:nvPr>
        </p:nvSpPr>
        <p:spPr>
          <a:xfrm>
            <a:off x="1527140" y="721844"/>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9" name="Content Placeholder 4"/>
          <p:cNvSpPr>
            <a:spLocks noGrp="1"/>
          </p:cNvSpPr>
          <p:nvPr>
            <p:ph sz="quarter" idx="22" hasCustomPrompt="1"/>
          </p:nvPr>
        </p:nvSpPr>
        <p:spPr>
          <a:xfrm>
            <a:off x="1527140" y="1336552"/>
            <a:ext cx="7259585" cy="468789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1003794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ummary ">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3457"/>
            <a:ext cx="637802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effectLst/>
                <a:latin typeface="Arial"/>
                <a:cs typeface="Arial Black"/>
              </a:defRPr>
            </a:lvl1pPr>
          </a:lstStyle>
          <a:p>
            <a:pPr lvl="0"/>
            <a:r>
              <a:rPr lang="en-US" dirty="0"/>
              <a:t>Summary</a:t>
            </a:r>
          </a:p>
        </p:txBody>
      </p:sp>
      <p:sp>
        <p:nvSpPr>
          <p:cNvPr id="8" name="Text Placeholder 2"/>
          <p:cNvSpPr>
            <a:spLocks noGrp="1"/>
          </p:cNvSpPr>
          <p:nvPr>
            <p:ph type="body" sz="quarter" idx="19"/>
          </p:nvPr>
        </p:nvSpPr>
        <p:spPr>
          <a:xfrm>
            <a:off x="347247" y="1304145"/>
            <a:ext cx="6289528" cy="46902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8"/>
          <p:cNvSpPr>
            <a:spLocks noGrp="1"/>
          </p:cNvSpPr>
          <p:nvPr>
            <p:ph type="body" sz="quarter" idx="20" hasCustomPrompt="1"/>
          </p:nvPr>
        </p:nvSpPr>
        <p:spPr>
          <a:xfrm>
            <a:off x="347245" y="723849"/>
            <a:ext cx="6386236"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chemeClr val="bg1"/>
                </a:solidFill>
                <a:effectLst/>
                <a:latin typeface="Arial"/>
                <a:cs typeface="Arial Black"/>
              </a:defRPr>
            </a:lvl1pPr>
          </a:lstStyle>
          <a:p>
            <a:pPr lvl="0"/>
            <a:r>
              <a:rPr lang="en-US" dirty="0"/>
              <a:t>Summary Subtitle</a:t>
            </a:r>
          </a:p>
        </p:txBody>
      </p:sp>
    </p:spTree>
    <p:extLst>
      <p:ext uri="{BB962C8B-B14F-4D97-AF65-F5344CB8AC3E}">
        <p14:creationId xmlns:p14="http://schemas.microsoft.com/office/powerpoint/2010/main" val="326327144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09" y="-10510"/>
            <a:ext cx="9154510" cy="6868511"/>
          </a:xfrm>
          <a:prstGeom prst="rect">
            <a:avLst/>
          </a:prstGeom>
        </p:spPr>
      </p:pic>
      <p:sp>
        <p:nvSpPr>
          <p:cNvPr id="7" name="Text Placeholder 10"/>
          <p:cNvSpPr>
            <a:spLocks noGrp="1"/>
          </p:cNvSpPr>
          <p:nvPr>
            <p:ph type="body" sz="quarter" idx="21" hasCustomPrompt="1"/>
          </p:nvPr>
        </p:nvSpPr>
        <p:spPr>
          <a:xfrm>
            <a:off x="365840" y="3319395"/>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First Name</a:t>
            </a:r>
          </a:p>
        </p:txBody>
      </p:sp>
      <p:sp>
        <p:nvSpPr>
          <p:cNvPr id="8" name="Text Placeholder 10"/>
          <p:cNvSpPr>
            <a:spLocks noGrp="1"/>
          </p:cNvSpPr>
          <p:nvPr>
            <p:ph type="body" sz="quarter" idx="22" hasCustomPrompt="1"/>
          </p:nvPr>
        </p:nvSpPr>
        <p:spPr>
          <a:xfrm>
            <a:off x="5291239" y="3319395"/>
            <a:ext cx="348109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9" name="Text Placeholder 10"/>
          <p:cNvSpPr>
            <a:spLocks noGrp="1"/>
          </p:cNvSpPr>
          <p:nvPr>
            <p:ph type="body" sz="quarter" idx="23" hasCustomPrompt="1"/>
          </p:nvPr>
        </p:nvSpPr>
        <p:spPr>
          <a:xfrm>
            <a:off x="365840" y="3655848"/>
            <a:ext cx="4173604"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Email</a:t>
            </a:r>
          </a:p>
        </p:txBody>
      </p:sp>
      <p:cxnSp>
        <p:nvCxnSpPr>
          <p:cNvPr id="10" name="Straight Connector 9"/>
          <p:cNvCxnSpPr/>
          <p:nvPr userDrawn="1"/>
        </p:nvCxnSpPr>
        <p:spPr>
          <a:xfrm>
            <a:off x="347245" y="4034467"/>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24" hasCustomPrompt="1"/>
          </p:nvPr>
        </p:nvSpPr>
        <p:spPr>
          <a:xfrm>
            <a:off x="4629849" y="3655848"/>
            <a:ext cx="414248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12" name="Text Placeholder 10"/>
          <p:cNvSpPr>
            <a:spLocks noGrp="1"/>
          </p:cNvSpPr>
          <p:nvPr>
            <p:ph type="body" sz="quarter" idx="26" hasCustomPrompt="1"/>
          </p:nvPr>
        </p:nvSpPr>
        <p:spPr>
          <a:xfrm>
            <a:off x="2823410" y="3319395"/>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Last Name</a:t>
            </a:r>
          </a:p>
        </p:txBody>
      </p:sp>
      <p:sp>
        <p:nvSpPr>
          <p:cNvPr id="13" name="Text Placeholder 10"/>
          <p:cNvSpPr>
            <a:spLocks noGrp="1"/>
          </p:cNvSpPr>
          <p:nvPr>
            <p:ph type="body" sz="quarter" idx="27" hasCustomPrompt="1"/>
          </p:nvPr>
        </p:nvSpPr>
        <p:spPr>
          <a:xfrm>
            <a:off x="365840" y="4203028"/>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First Name</a:t>
            </a:r>
          </a:p>
        </p:txBody>
      </p:sp>
      <p:sp>
        <p:nvSpPr>
          <p:cNvPr id="14" name="Text Placeholder 10"/>
          <p:cNvSpPr>
            <a:spLocks noGrp="1"/>
          </p:cNvSpPr>
          <p:nvPr>
            <p:ph type="body" sz="quarter" idx="28" hasCustomPrompt="1"/>
          </p:nvPr>
        </p:nvSpPr>
        <p:spPr>
          <a:xfrm>
            <a:off x="2823410" y="4203028"/>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Last Name</a:t>
            </a:r>
          </a:p>
        </p:txBody>
      </p:sp>
      <p:sp>
        <p:nvSpPr>
          <p:cNvPr id="15" name="Text Placeholder 10"/>
          <p:cNvSpPr>
            <a:spLocks noGrp="1"/>
          </p:cNvSpPr>
          <p:nvPr>
            <p:ph type="body" sz="quarter" idx="29" hasCustomPrompt="1"/>
          </p:nvPr>
        </p:nvSpPr>
        <p:spPr>
          <a:xfrm>
            <a:off x="5291239" y="4203028"/>
            <a:ext cx="348109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16" name="Text Placeholder 10"/>
          <p:cNvSpPr>
            <a:spLocks noGrp="1"/>
          </p:cNvSpPr>
          <p:nvPr>
            <p:ph type="body" sz="quarter" idx="30" hasCustomPrompt="1"/>
          </p:nvPr>
        </p:nvSpPr>
        <p:spPr>
          <a:xfrm>
            <a:off x="358291" y="4533084"/>
            <a:ext cx="4179423"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Email</a:t>
            </a:r>
          </a:p>
        </p:txBody>
      </p:sp>
      <p:sp>
        <p:nvSpPr>
          <p:cNvPr id="17" name="Text Placeholder 10"/>
          <p:cNvSpPr>
            <a:spLocks noGrp="1"/>
          </p:cNvSpPr>
          <p:nvPr>
            <p:ph type="body" sz="quarter" idx="31" hasCustomPrompt="1"/>
          </p:nvPr>
        </p:nvSpPr>
        <p:spPr>
          <a:xfrm>
            <a:off x="4629849" y="4533084"/>
            <a:ext cx="4142489"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cxnSp>
        <p:nvCxnSpPr>
          <p:cNvPr id="18" name="Straight Connector 17"/>
          <p:cNvCxnSpPr/>
          <p:nvPr userDrawn="1"/>
        </p:nvCxnSpPr>
        <p:spPr>
          <a:xfrm>
            <a:off x="347245" y="4911000"/>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0"/>
          <p:cNvSpPr>
            <a:spLocks noGrp="1"/>
          </p:cNvSpPr>
          <p:nvPr>
            <p:ph type="body" sz="quarter" idx="32" hasCustomPrompt="1"/>
          </p:nvPr>
        </p:nvSpPr>
        <p:spPr>
          <a:xfrm>
            <a:off x="379208" y="5078993"/>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First Name</a:t>
            </a:r>
          </a:p>
        </p:txBody>
      </p:sp>
      <p:sp>
        <p:nvSpPr>
          <p:cNvPr id="20" name="Text Placeholder 10"/>
          <p:cNvSpPr>
            <a:spLocks noGrp="1"/>
          </p:cNvSpPr>
          <p:nvPr>
            <p:ph type="body" sz="quarter" idx="33" hasCustomPrompt="1"/>
          </p:nvPr>
        </p:nvSpPr>
        <p:spPr>
          <a:xfrm>
            <a:off x="2836778" y="5078993"/>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Last Name</a:t>
            </a:r>
          </a:p>
        </p:txBody>
      </p:sp>
      <p:sp>
        <p:nvSpPr>
          <p:cNvPr id="21" name="Text Placeholder 10"/>
          <p:cNvSpPr>
            <a:spLocks noGrp="1"/>
          </p:cNvSpPr>
          <p:nvPr>
            <p:ph type="body" sz="quarter" idx="34" hasCustomPrompt="1"/>
          </p:nvPr>
        </p:nvSpPr>
        <p:spPr>
          <a:xfrm>
            <a:off x="5304607" y="5078993"/>
            <a:ext cx="3467731"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22" name="Text Placeholder 10"/>
          <p:cNvSpPr>
            <a:spLocks noGrp="1"/>
          </p:cNvSpPr>
          <p:nvPr>
            <p:ph type="body" sz="quarter" idx="35" hasCustomPrompt="1"/>
          </p:nvPr>
        </p:nvSpPr>
        <p:spPr>
          <a:xfrm>
            <a:off x="371659" y="5414988"/>
            <a:ext cx="4179423"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Email</a:t>
            </a:r>
          </a:p>
        </p:txBody>
      </p:sp>
      <p:sp>
        <p:nvSpPr>
          <p:cNvPr id="23" name="Text Placeholder 10"/>
          <p:cNvSpPr>
            <a:spLocks noGrp="1"/>
          </p:cNvSpPr>
          <p:nvPr>
            <p:ph type="body" sz="quarter" idx="36" hasCustomPrompt="1"/>
          </p:nvPr>
        </p:nvSpPr>
        <p:spPr>
          <a:xfrm>
            <a:off x="4635201" y="5414988"/>
            <a:ext cx="4137137" cy="215387"/>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25" name="Text Placeholder 10"/>
          <p:cNvSpPr>
            <a:spLocks noGrp="1"/>
          </p:cNvSpPr>
          <p:nvPr>
            <p:ph type="body" sz="quarter" idx="37" hasCustomPrompt="1"/>
          </p:nvPr>
        </p:nvSpPr>
        <p:spPr>
          <a:xfrm>
            <a:off x="347245" y="2353836"/>
            <a:ext cx="8393718" cy="406190"/>
          </a:xfrm>
          <a:prstGeom prst="rect">
            <a:avLst/>
          </a:prstGeom>
        </p:spPr>
        <p:txBody>
          <a:bodyPr vert="horz" lIns="0" tIns="0" rIns="0" bIns="0">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Thank you!</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1029" y="6390315"/>
            <a:ext cx="2453370" cy="198573"/>
          </a:xfrm>
          <a:prstGeom prst="rect">
            <a:avLst/>
          </a:prstGeom>
        </p:spPr>
      </p:pic>
    </p:spTree>
    <p:extLst>
      <p:ext uri="{BB962C8B-B14F-4D97-AF65-F5344CB8AC3E}">
        <p14:creationId xmlns:p14="http://schemas.microsoft.com/office/powerpoint/2010/main" val="3017277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2"/>
          <p:cNvSpPr/>
          <p:nvPr/>
        </p:nvSpPr>
        <p:spPr>
          <a:xfrm>
            <a:off x="0" y="947057"/>
            <a:ext cx="9144000" cy="4463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0" y="5462452"/>
            <a:ext cx="9144000" cy="4463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793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273" y="2268812"/>
            <a:ext cx="7455742" cy="2336132"/>
          </a:xfrm>
          <a:prstGeom prst="rect">
            <a:avLst/>
          </a:prstGeom>
        </p:spPr>
      </p:pic>
    </p:spTree>
    <p:extLst>
      <p:ext uri="{BB962C8B-B14F-4D97-AF65-F5344CB8AC3E}">
        <p14:creationId xmlns:p14="http://schemas.microsoft.com/office/powerpoint/2010/main" val="4089996028"/>
      </p:ext>
    </p:extLst>
  </p:cSld>
  <p:clrMapOvr>
    <a:masterClrMapping/>
  </p:clrMapOvr>
  <mc:AlternateContent xmlns:mc="http://schemas.openxmlformats.org/markup-compatibility/2006" xmlns:p14="http://schemas.microsoft.com/office/powerpoint/2010/main">
    <mc:Choice Requires="p14">
      <p:transition spd="slow" p14:dur="2000" advTm="2000">
        <p:wipe dir="r"/>
      </p:transition>
    </mc:Choice>
    <mc:Fallback xmlns="">
      <p:transition spd="slow" advTm="2000">
        <p:wipe dir="r"/>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ver Slide White">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21375620">
            <a:off x="3418562" y="-6522183"/>
            <a:ext cx="9453528" cy="10064493"/>
          </a:xfrm>
          <a:prstGeom prst="rect">
            <a:avLst/>
          </a:prstGeom>
        </p:spPr>
      </p:pic>
      <p:sp>
        <p:nvSpPr>
          <p:cNvPr id="13" name="Text Placeholder 10"/>
          <p:cNvSpPr>
            <a:spLocks noGrp="1"/>
          </p:cNvSpPr>
          <p:nvPr>
            <p:ph type="body" sz="quarter" idx="21" hasCustomPrompt="1"/>
          </p:nvPr>
        </p:nvSpPr>
        <p:spPr>
          <a:xfrm>
            <a:off x="359688" y="4719038"/>
            <a:ext cx="8436710" cy="215683"/>
          </a:xfrm>
          <a:prstGeom prst="rect">
            <a:avLst/>
          </a:prstGeom>
        </p:spPr>
        <p:txBody>
          <a:bodyPr vert="horz" lIns="0" tIns="0" rIns="0" bIns="0">
            <a:normAutofit/>
          </a:bodyPr>
          <a:lstStyle>
            <a:lvl1pPr marL="0" indent="0">
              <a:buNone/>
              <a:defRPr sz="1600" b="1" i="0" kern="0" cap="none" spc="0" baseline="0">
                <a:solidFill>
                  <a:srgbClr val="6FBE4A"/>
                </a:solidFill>
                <a:latin typeface="Arial" charset="0"/>
                <a:ea typeface="Arial" charset="0"/>
                <a:cs typeface="Arial" charset="0"/>
              </a:defRPr>
            </a:lvl1pPr>
          </a:lstStyle>
          <a:p>
            <a:pPr lvl="0"/>
            <a:r>
              <a:rPr lang="en-US" dirty="0" smtClean="0"/>
              <a:t>Name</a:t>
            </a:r>
          </a:p>
        </p:txBody>
      </p:sp>
      <p:sp>
        <p:nvSpPr>
          <p:cNvPr id="14" name="Text Placeholder 10"/>
          <p:cNvSpPr>
            <a:spLocks noGrp="1"/>
          </p:cNvSpPr>
          <p:nvPr>
            <p:ph type="body" sz="quarter" idx="22" hasCustomPrompt="1"/>
          </p:nvPr>
        </p:nvSpPr>
        <p:spPr>
          <a:xfrm>
            <a:off x="359688" y="4972331"/>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dirty="0" smtClean="0"/>
              <a:t>Title</a:t>
            </a:r>
          </a:p>
        </p:txBody>
      </p:sp>
      <p:sp>
        <p:nvSpPr>
          <p:cNvPr id="15" name="Text Placeholder 10"/>
          <p:cNvSpPr>
            <a:spLocks noGrp="1"/>
          </p:cNvSpPr>
          <p:nvPr>
            <p:ph type="body" sz="quarter" idx="23" hasCustomPrompt="1"/>
          </p:nvPr>
        </p:nvSpPr>
        <p:spPr>
          <a:xfrm>
            <a:off x="359688" y="5409536"/>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smtClean="0"/>
              <a:t>Email</a:t>
            </a:r>
            <a:endParaRPr lang="en-US" dirty="0" smtClean="0"/>
          </a:p>
        </p:txBody>
      </p:sp>
      <p:cxnSp>
        <p:nvCxnSpPr>
          <p:cNvPr id="19" name="Straight Connector 18"/>
          <p:cNvCxnSpPr/>
          <p:nvPr/>
        </p:nvCxnSpPr>
        <p:spPr>
          <a:xfrm>
            <a:off x="359688" y="5303520"/>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28" name="Text Placeholder 10"/>
          <p:cNvSpPr>
            <a:spLocks noGrp="1"/>
          </p:cNvSpPr>
          <p:nvPr>
            <p:ph type="body" sz="quarter" idx="24" hasCustomPrompt="1"/>
          </p:nvPr>
        </p:nvSpPr>
        <p:spPr>
          <a:xfrm>
            <a:off x="359687" y="5656822"/>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dirty="0" smtClean="0"/>
              <a:t>Phone Number</a:t>
            </a:r>
          </a:p>
        </p:txBody>
      </p:sp>
      <p:sp>
        <p:nvSpPr>
          <p:cNvPr id="16" name="Text Placeholder 10"/>
          <p:cNvSpPr>
            <a:spLocks noGrp="1"/>
          </p:cNvSpPr>
          <p:nvPr>
            <p:ph type="body" sz="quarter" idx="25" hasCustomPrompt="1"/>
          </p:nvPr>
        </p:nvSpPr>
        <p:spPr>
          <a:xfrm>
            <a:off x="359687" y="5869315"/>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dirty="0" smtClean="0"/>
              <a:t>Website</a:t>
            </a:r>
          </a:p>
        </p:txBody>
      </p:sp>
      <p:sp>
        <p:nvSpPr>
          <p:cNvPr id="17" name="Slide Number Placeholder 4"/>
          <p:cNvSpPr>
            <a:spLocks noGrp="1"/>
          </p:cNvSpPr>
          <p:nvPr>
            <p:ph type="sldNum" sz="quarter" idx="4"/>
          </p:nvPr>
        </p:nvSpPr>
        <p:spPr>
          <a:xfrm>
            <a:off x="347245" y="6473188"/>
            <a:ext cx="8450390" cy="216435"/>
          </a:xfrm>
          <a:prstGeom prst="rect">
            <a:avLst/>
          </a:prstGeom>
        </p:spPr>
        <p:txBody>
          <a:bodyPr vert="horz" lIns="0" tIns="0" rIns="0" bIns="0" rtlCol="0" anchor="b" anchorCtr="0"/>
          <a:lstStyle>
            <a:lvl1pPr algn="l">
              <a:defRPr sz="1000" spc="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45" y="786019"/>
            <a:ext cx="1815823" cy="568958"/>
          </a:xfrm>
          <a:prstGeom prst="rect">
            <a:avLst/>
          </a:prstGeom>
        </p:spPr>
      </p:pic>
      <p:sp>
        <p:nvSpPr>
          <p:cNvPr id="22" name="Text Placeholder 10"/>
          <p:cNvSpPr>
            <a:spLocks noGrp="1"/>
          </p:cNvSpPr>
          <p:nvPr>
            <p:ph type="body" sz="quarter" idx="26" hasCustomPrompt="1"/>
          </p:nvPr>
        </p:nvSpPr>
        <p:spPr>
          <a:xfrm>
            <a:off x="365840" y="3219813"/>
            <a:ext cx="8406498" cy="406190"/>
          </a:xfrm>
          <a:prstGeom prst="rect">
            <a:avLst/>
          </a:prstGeom>
        </p:spPr>
        <p:txBody>
          <a:bodyPr vert="horz" lIns="0" tIns="0" rIns="0" bIns="0">
            <a:normAutofit/>
          </a:bodyPr>
          <a:lstStyle>
            <a:lvl1pPr marL="0" indent="0">
              <a:buNone/>
              <a:defRPr sz="2400" b="1" i="0" kern="0" cap="none" spc="0" baseline="0">
                <a:solidFill>
                  <a:schemeClr val="tx2"/>
                </a:solidFill>
                <a:latin typeface="Arial" charset="0"/>
                <a:ea typeface="Arial" charset="0"/>
                <a:cs typeface="Arial" charset="0"/>
              </a:defRPr>
            </a:lvl1pPr>
          </a:lstStyle>
          <a:p>
            <a:pPr lvl="0"/>
            <a:r>
              <a:rPr lang="en-US" dirty="0" smtClean="0"/>
              <a:t>PROJECT TITLE GOES HERE</a:t>
            </a:r>
          </a:p>
        </p:txBody>
      </p:sp>
      <p:sp>
        <p:nvSpPr>
          <p:cNvPr id="23" name="Text Placeholder 10"/>
          <p:cNvSpPr>
            <a:spLocks noGrp="1"/>
          </p:cNvSpPr>
          <p:nvPr>
            <p:ph type="body" sz="quarter" idx="27" hasCustomPrompt="1"/>
          </p:nvPr>
        </p:nvSpPr>
        <p:spPr>
          <a:xfrm>
            <a:off x="365840" y="3635127"/>
            <a:ext cx="8406498" cy="285795"/>
          </a:xfrm>
          <a:prstGeom prst="rect">
            <a:avLst/>
          </a:prstGeom>
        </p:spPr>
        <p:txBody>
          <a:bodyPr vert="horz" lIns="0" tIns="0" rIns="0" bIns="0">
            <a:normAutofit/>
          </a:bodyPr>
          <a:lstStyle>
            <a:lvl1pPr marL="0" indent="0">
              <a:buNone/>
              <a:defRPr sz="1800" b="0" i="0" kern="0" cap="none" spc="0" baseline="0">
                <a:solidFill>
                  <a:schemeClr val="accent1"/>
                </a:solidFill>
                <a:latin typeface="Arial" charset="0"/>
                <a:ea typeface="Arial" charset="0"/>
                <a:cs typeface="Arial" charset="0"/>
              </a:defRPr>
            </a:lvl1pPr>
          </a:lstStyle>
          <a:p>
            <a:pPr lvl="0"/>
            <a:r>
              <a:rPr lang="en-US" dirty="0" smtClean="0"/>
              <a:t>PROJECT SUBTITLE GOES HERE</a:t>
            </a:r>
          </a:p>
        </p:txBody>
      </p:sp>
      <p:sp>
        <p:nvSpPr>
          <p:cNvPr id="24" name="Picture Placeholder 2"/>
          <p:cNvSpPr>
            <a:spLocks noGrp="1"/>
          </p:cNvSpPr>
          <p:nvPr>
            <p:ph type="pic" sz="quarter" idx="28" hasCustomPrompt="1"/>
          </p:nvPr>
        </p:nvSpPr>
        <p:spPr>
          <a:xfrm>
            <a:off x="365840" y="2488718"/>
            <a:ext cx="2377359" cy="630751"/>
          </a:xfrm>
        </p:spPr>
        <p:txBody>
          <a:bodyPr/>
          <a:lstStyle>
            <a:lvl1pPr marL="0" indent="0">
              <a:buNone/>
              <a:defRPr baseline="0">
                <a:solidFill>
                  <a:schemeClr val="accent1"/>
                </a:solidFill>
              </a:defRPr>
            </a:lvl1pPr>
          </a:lstStyle>
          <a:p>
            <a:r>
              <a:rPr lang="en-US" dirty="0" smtClean="0"/>
              <a:t>Client Logo</a:t>
            </a:r>
            <a:endParaRPr lang="en-US" dirty="0"/>
          </a:p>
        </p:txBody>
      </p:sp>
      <p:sp>
        <p:nvSpPr>
          <p:cNvPr id="25" name="Text Placeholder 10"/>
          <p:cNvSpPr>
            <a:spLocks noGrp="1"/>
          </p:cNvSpPr>
          <p:nvPr>
            <p:ph type="body" sz="quarter" idx="29" hasCustomPrompt="1"/>
          </p:nvPr>
        </p:nvSpPr>
        <p:spPr>
          <a:xfrm>
            <a:off x="365840" y="3918514"/>
            <a:ext cx="8406498" cy="285795"/>
          </a:xfrm>
          <a:prstGeom prst="rect">
            <a:avLst/>
          </a:prstGeom>
        </p:spPr>
        <p:txBody>
          <a:bodyPr vert="horz" lIns="0" tIns="0" rIns="0" bIns="0">
            <a:normAutofit/>
          </a:bodyPr>
          <a:lstStyle>
            <a:lvl1pPr marL="0" indent="0">
              <a:buNone/>
              <a:defRPr sz="1600" b="0" i="0" kern="0" cap="none" spc="0" baseline="0">
                <a:solidFill>
                  <a:schemeClr val="accent1"/>
                </a:solidFill>
                <a:latin typeface="Arial" charset="0"/>
                <a:ea typeface="Arial" charset="0"/>
                <a:cs typeface="Arial" charset="0"/>
              </a:defRPr>
            </a:lvl1pPr>
          </a:lstStyle>
          <a:p>
            <a:pPr lvl="0"/>
            <a:r>
              <a:rPr lang="en-US" dirty="0" smtClean="0"/>
              <a:t>DATE GOES HERE</a:t>
            </a:r>
          </a:p>
        </p:txBody>
      </p:sp>
    </p:spTree>
    <p:extLst>
      <p:ext uri="{BB962C8B-B14F-4D97-AF65-F5344CB8AC3E}">
        <p14:creationId xmlns:p14="http://schemas.microsoft.com/office/powerpoint/2010/main" val="3377279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4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over Slide Dar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10"/>
          <p:cNvSpPr>
            <a:spLocks noGrp="1"/>
          </p:cNvSpPr>
          <p:nvPr>
            <p:ph type="body" sz="quarter" idx="11" hasCustomPrompt="1"/>
          </p:nvPr>
        </p:nvSpPr>
        <p:spPr>
          <a:xfrm>
            <a:off x="365840" y="3219813"/>
            <a:ext cx="8406498" cy="406190"/>
          </a:xfrm>
          <a:prstGeom prst="rect">
            <a:avLst/>
          </a:prstGeom>
        </p:spPr>
        <p:txBody>
          <a:bodyPr vert="horz" lIns="0" tIns="0" rIns="0" bIns="0">
            <a:normAutofit/>
          </a:bodyPr>
          <a:lstStyle>
            <a:lvl1pPr marL="0" indent="0">
              <a:buNone/>
              <a:defRPr sz="2400" b="1" i="0" kern="0" cap="none" spc="0" baseline="0">
                <a:solidFill>
                  <a:schemeClr val="bg1"/>
                </a:solidFill>
                <a:latin typeface="Arial" charset="0"/>
                <a:ea typeface="Arial" charset="0"/>
                <a:cs typeface="Arial" charset="0"/>
              </a:defRPr>
            </a:lvl1pPr>
          </a:lstStyle>
          <a:p>
            <a:pPr lvl="0"/>
            <a:r>
              <a:rPr lang="en-US" dirty="0" smtClean="0"/>
              <a:t>PROJECT TITLE GOES HERE</a:t>
            </a:r>
          </a:p>
        </p:txBody>
      </p:sp>
      <p:sp>
        <p:nvSpPr>
          <p:cNvPr id="9" name="Text Placeholder 10"/>
          <p:cNvSpPr>
            <a:spLocks noGrp="1"/>
          </p:cNvSpPr>
          <p:nvPr>
            <p:ph type="body" sz="quarter" idx="18" hasCustomPrompt="1"/>
          </p:nvPr>
        </p:nvSpPr>
        <p:spPr>
          <a:xfrm>
            <a:off x="365840" y="3635127"/>
            <a:ext cx="8406498" cy="285795"/>
          </a:xfrm>
          <a:prstGeom prst="rect">
            <a:avLst/>
          </a:prstGeom>
        </p:spPr>
        <p:txBody>
          <a:bodyPr vert="horz" lIns="0" tIns="0" rIns="0" bIns="0">
            <a:normAutofit/>
          </a:bodyPr>
          <a:lstStyle>
            <a:lvl1pPr marL="0" indent="0">
              <a:buNone/>
              <a:defRPr sz="1800" b="0" i="0" kern="0" cap="none" spc="0" baseline="0">
                <a:solidFill>
                  <a:schemeClr val="bg1"/>
                </a:solidFill>
                <a:latin typeface="Arial" charset="0"/>
                <a:ea typeface="Arial" charset="0"/>
                <a:cs typeface="Arial" charset="0"/>
              </a:defRPr>
            </a:lvl1pPr>
          </a:lstStyle>
          <a:p>
            <a:pPr lvl="0"/>
            <a:r>
              <a:rPr lang="en-US" dirty="0" smtClean="0"/>
              <a:t>PROJECT SUBTITLE GOES HERE</a:t>
            </a:r>
          </a:p>
        </p:txBody>
      </p:sp>
      <p:sp>
        <p:nvSpPr>
          <p:cNvPr id="3" name="Picture Placeholder 2"/>
          <p:cNvSpPr>
            <a:spLocks noGrp="1"/>
          </p:cNvSpPr>
          <p:nvPr>
            <p:ph type="pic" sz="quarter" idx="19" hasCustomPrompt="1"/>
          </p:nvPr>
        </p:nvSpPr>
        <p:spPr>
          <a:xfrm>
            <a:off x="365840" y="2488718"/>
            <a:ext cx="2377359" cy="630751"/>
          </a:xfrm>
        </p:spPr>
        <p:txBody>
          <a:bodyPr/>
          <a:lstStyle>
            <a:lvl1pPr marL="0" indent="0">
              <a:buNone/>
              <a:defRPr baseline="0">
                <a:solidFill>
                  <a:schemeClr val="bg1"/>
                </a:solidFill>
              </a:defRPr>
            </a:lvl1pPr>
          </a:lstStyle>
          <a:p>
            <a:r>
              <a:rPr lang="en-US" dirty="0" smtClean="0"/>
              <a:t>Client Logo</a:t>
            </a:r>
            <a:endParaRPr lang="en-US" dirty="0"/>
          </a:p>
        </p:txBody>
      </p:sp>
      <p:sp>
        <p:nvSpPr>
          <p:cNvPr id="13" name="Text Placeholder 10"/>
          <p:cNvSpPr>
            <a:spLocks noGrp="1"/>
          </p:cNvSpPr>
          <p:nvPr>
            <p:ph type="body" sz="quarter" idx="21" hasCustomPrompt="1"/>
          </p:nvPr>
        </p:nvSpPr>
        <p:spPr>
          <a:xfrm>
            <a:off x="371659" y="4655538"/>
            <a:ext cx="840068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smtClean="0"/>
              <a:t>Name</a:t>
            </a:r>
          </a:p>
        </p:txBody>
      </p:sp>
      <p:sp>
        <p:nvSpPr>
          <p:cNvPr id="14" name="Text Placeholder 10"/>
          <p:cNvSpPr>
            <a:spLocks noGrp="1"/>
          </p:cNvSpPr>
          <p:nvPr>
            <p:ph type="body" sz="quarter" idx="22" hasCustomPrompt="1"/>
          </p:nvPr>
        </p:nvSpPr>
        <p:spPr>
          <a:xfrm>
            <a:off x="371659" y="4908831"/>
            <a:ext cx="8400680"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Title</a:t>
            </a:r>
          </a:p>
        </p:txBody>
      </p:sp>
      <p:sp>
        <p:nvSpPr>
          <p:cNvPr id="15" name="Text Placeholder 10"/>
          <p:cNvSpPr>
            <a:spLocks noGrp="1"/>
          </p:cNvSpPr>
          <p:nvPr>
            <p:ph type="body" sz="quarter" idx="23" hasCustomPrompt="1"/>
          </p:nvPr>
        </p:nvSpPr>
        <p:spPr>
          <a:xfrm>
            <a:off x="371659" y="5346036"/>
            <a:ext cx="8400680"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smtClean="0"/>
              <a:t>Email</a:t>
            </a:r>
            <a:endParaRPr lang="en-US" dirty="0" smtClean="0"/>
          </a:p>
        </p:txBody>
      </p:sp>
      <p:cxnSp>
        <p:nvCxnSpPr>
          <p:cNvPr id="19" name="Straight Connector 18"/>
          <p:cNvCxnSpPr/>
          <p:nvPr/>
        </p:nvCxnSpPr>
        <p:spPr>
          <a:xfrm>
            <a:off x="371658" y="5240020"/>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28" name="Text Placeholder 10"/>
          <p:cNvSpPr>
            <a:spLocks noGrp="1"/>
          </p:cNvSpPr>
          <p:nvPr>
            <p:ph type="body" sz="quarter" idx="24" hasCustomPrompt="1"/>
          </p:nvPr>
        </p:nvSpPr>
        <p:spPr>
          <a:xfrm>
            <a:off x="371658" y="5593322"/>
            <a:ext cx="8400680"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Phone Number</a:t>
            </a:r>
          </a:p>
        </p:txBody>
      </p:sp>
      <p:sp>
        <p:nvSpPr>
          <p:cNvPr id="16" name="Text Placeholder 10"/>
          <p:cNvSpPr>
            <a:spLocks noGrp="1"/>
          </p:cNvSpPr>
          <p:nvPr>
            <p:ph type="body" sz="quarter" idx="25" hasCustomPrompt="1"/>
          </p:nvPr>
        </p:nvSpPr>
        <p:spPr>
          <a:xfrm>
            <a:off x="371658" y="5805815"/>
            <a:ext cx="8400680"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Website</a:t>
            </a:r>
          </a:p>
        </p:txBody>
      </p:sp>
      <p:sp>
        <p:nvSpPr>
          <p:cNvPr id="20" name="Slide Number Placeholder 4"/>
          <p:cNvSpPr>
            <a:spLocks noGrp="1"/>
          </p:cNvSpPr>
          <p:nvPr>
            <p:ph type="sldNum" sz="quarter" idx="4"/>
          </p:nvPr>
        </p:nvSpPr>
        <p:spPr>
          <a:xfrm>
            <a:off x="347245" y="6473188"/>
            <a:ext cx="8450390" cy="216435"/>
          </a:xfrm>
          <a:prstGeom prst="rect">
            <a:avLst/>
          </a:prstGeom>
        </p:spPr>
        <p:txBody>
          <a:bodyPr vert="horz" lIns="0" tIns="0" rIns="0" bIns="0" rtlCol="0" anchor="b" anchorCtr="0"/>
          <a:lstStyle>
            <a:lvl1pPr algn="l">
              <a:defRPr sz="1000" spc="0">
                <a:solidFill>
                  <a:schemeClr val="bg1"/>
                </a:solidFill>
                <a:latin typeface="Arial" charset="0"/>
                <a:ea typeface="Arial" charset="0"/>
                <a:cs typeface="Arial" charset="0"/>
              </a:defRPr>
            </a:lvl1pPr>
          </a:lstStyle>
          <a:p>
            <a:fld id="{8B466926-FFCF-D849-BE20-83CC7D4E4416}" type="slidenum">
              <a:rPr lang="en-US" smtClean="0">
                <a:solidFill>
                  <a:srgbClr val="FFFFFF"/>
                </a:solidFill>
              </a:rPr>
              <a:pPr/>
              <a:t>‹N°›</a:t>
            </a:fld>
            <a:endParaRPr lang="en-US" dirty="0">
              <a:solidFill>
                <a:srgbClr val="FFFFFF"/>
              </a:solidFill>
            </a:endParaRPr>
          </a:p>
        </p:txBody>
      </p:sp>
      <p:pic>
        <p:nvPicPr>
          <p:cNvPr id="17" name="Picture 16"/>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21375620">
            <a:off x="3418562" y="-6522183"/>
            <a:ext cx="9453528" cy="10064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120" y="789376"/>
            <a:ext cx="1797228" cy="563132"/>
          </a:xfrm>
          <a:prstGeom prst="rect">
            <a:avLst/>
          </a:prstGeom>
        </p:spPr>
      </p:pic>
      <p:sp>
        <p:nvSpPr>
          <p:cNvPr id="22" name="Text Placeholder 10"/>
          <p:cNvSpPr>
            <a:spLocks noGrp="1"/>
          </p:cNvSpPr>
          <p:nvPr>
            <p:ph type="body" sz="quarter" idx="26" hasCustomPrompt="1"/>
          </p:nvPr>
        </p:nvSpPr>
        <p:spPr>
          <a:xfrm>
            <a:off x="365840" y="3918514"/>
            <a:ext cx="8406498" cy="28579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smtClean="0"/>
              <a:t>DATE GOES HERE</a:t>
            </a:r>
          </a:p>
        </p:txBody>
      </p:sp>
    </p:spTree>
    <p:extLst>
      <p:ext uri="{BB962C8B-B14F-4D97-AF65-F5344CB8AC3E}">
        <p14:creationId xmlns:p14="http://schemas.microsoft.com/office/powerpoint/2010/main" val="337730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4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OC Dar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1452"/>
            <a:ext cx="6378020"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latin typeface="Arial"/>
                <a:cs typeface="Arial Black"/>
              </a:defRPr>
            </a:lvl1pPr>
          </a:lstStyle>
          <a:p>
            <a:pPr lvl="0"/>
            <a:r>
              <a:rPr lang="en-US" dirty="0" smtClean="0"/>
              <a:t>TABLE OF CONTENTS</a:t>
            </a:r>
          </a:p>
        </p:txBody>
      </p:sp>
      <p:sp>
        <p:nvSpPr>
          <p:cNvPr id="8" name="Text Placeholder 2"/>
          <p:cNvSpPr>
            <a:spLocks noGrp="1"/>
          </p:cNvSpPr>
          <p:nvPr>
            <p:ph type="body" sz="quarter" idx="19" hasCustomPrompt="1"/>
          </p:nvPr>
        </p:nvSpPr>
        <p:spPr>
          <a:xfrm>
            <a:off x="347247" y="1304145"/>
            <a:ext cx="6161129" cy="4690255"/>
          </a:xfrm>
        </p:spPr>
        <p:txBody>
          <a:bodyPr/>
          <a:lstStyle>
            <a:lvl1pPr marL="236538" indent="-236538">
              <a:buFont typeface="Arial"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Item 1</a:t>
            </a:r>
          </a:p>
          <a:p>
            <a:pPr lvl="0"/>
            <a:r>
              <a:rPr lang="en-US" dirty="0" smtClean="0"/>
              <a:t>Item 2</a:t>
            </a:r>
          </a:p>
          <a:p>
            <a:pPr lvl="0"/>
            <a:r>
              <a:rPr lang="en-US" dirty="0" smtClean="0"/>
              <a:t>Item 3</a:t>
            </a:r>
          </a:p>
        </p:txBody>
      </p:sp>
    </p:spTree>
    <p:extLst>
      <p:ext uri="{BB962C8B-B14F-4D97-AF65-F5344CB8AC3E}">
        <p14:creationId xmlns:p14="http://schemas.microsoft.com/office/powerpoint/2010/main" val="231333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TOC Dar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1452"/>
            <a:ext cx="6378020"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0B5258"/>
                </a:solidFill>
                <a:latin typeface="Arial"/>
                <a:cs typeface="Arial Black"/>
              </a:defRPr>
            </a:lvl1pPr>
          </a:lstStyle>
          <a:p>
            <a:pPr lvl="0"/>
            <a:r>
              <a:rPr lang="en-US" dirty="0" smtClean="0"/>
              <a:t>TABLE OF CONTENTS</a:t>
            </a:r>
          </a:p>
        </p:txBody>
      </p:sp>
      <p:sp>
        <p:nvSpPr>
          <p:cNvPr id="8" name="Text Placeholder 2"/>
          <p:cNvSpPr>
            <a:spLocks noGrp="1"/>
          </p:cNvSpPr>
          <p:nvPr>
            <p:ph type="body" sz="quarter" idx="19" hasCustomPrompt="1"/>
          </p:nvPr>
        </p:nvSpPr>
        <p:spPr>
          <a:xfrm>
            <a:off x="347247" y="1304145"/>
            <a:ext cx="6161129" cy="4690255"/>
          </a:xfrm>
        </p:spPr>
        <p:txBody>
          <a:bodyPr/>
          <a:lstStyle>
            <a:lvl1pPr marL="236538" indent="-236538">
              <a:buFont typeface="Arial" charset="0"/>
              <a:buChar char="•"/>
              <a:defRPr>
                <a:solidFill>
                  <a:srgbClr val="0B525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Item 1</a:t>
            </a:r>
          </a:p>
          <a:p>
            <a:pPr lvl="0"/>
            <a:r>
              <a:rPr lang="en-US" dirty="0" smtClean="0"/>
              <a:t>Item 2</a:t>
            </a:r>
          </a:p>
          <a:p>
            <a:pPr lvl="0"/>
            <a:r>
              <a:rPr lang="en-US" dirty="0" smtClean="0"/>
              <a:t>Item 3</a:t>
            </a:r>
          </a:p>
        </p:txBody>
      </p:sp>
    </p:spTree>
    <p:extLst>
      <p:ext uri="{BB962C8B-B14F-4D97-AF65-F5344CB8AC3E}">
        <p14:creationId xmlns:p14="http://schemas.microsoft.com/office/powerpoint/2010/main" val="124272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OC Numbers Color Bar">
    <p:spTree>
      <p:nvGrpSpPr>
        <p:cNvPr id="1" name=""/>
        <p:cNvGrpSpPr/>
        <p:nvPr/>
      </p:nvGrpSpPr>
      <p:grpSpPr>
        <a:xfrm>
          <a:off x="0" y="0"/>
          <a:ext cx="0" cy="0"/>
          <a:chOff x="0" y="0"/>
          <a:chExt cx="0" cy="0"/>
        </a:xfrm>
      </p:grpSpPr>
      <p:sp>
        <p:nvSpPr>
          <p:cNvPr id="2" name="Oval 1"/>
          <p:cNvSpPr/>
          <p:nvPr/>
        </p:nvSpPr>
        <p:spPr>
          <a:xfrm>
            <a:off x="410743" y="1310507"/>
            <a:ext cx="430632" cy="421737"/>
          </a:xfrm>
          <a:prstGeom prst="ellipse">
            <a:avLst/>
          </a:prstGeom>
          <a:solidFill>
            <a:srgbClr val="70BF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1</a:t>
            </a:r>
            <a:endParaRPr lang="en-US" sz="1600" b="1" dirty="0">
              <a:solidFill>
                <a:srgbClr val="FFFFFF"/>
              </a:solidFill>
            </a:endParaRPr>
          </a:p>
        </p:txBody>
      </p:sp>
      <p:sp>
        <p:nvSpPr>
          <p:cNvPr id="11" name="Text Placeholder 18"/>
          <p:cNvSpPr>
            <a:spLocks noGrp="1"/>
          </p:cNvSpPr>
          <p:nvPr>
            <p:ph type="body" sz="quarter" idx="18" hasCustomPrompt="1"/>
          </p:nvPr>
        </p:nvSpPr>
        <p:spPr>
          <a:xfrm>
            <a:off x="347244" y="351452"/>
            <a:ext cx="8085243"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TABLE OF CONTENTS</a:t>
            </a:r>
          </a:p>
        </p:txBody>
      </p:sp>
      <p:sp>
        <p:nvSpPr>
          <p:cNvPr id="13" name="Text Placeholder 2"/>
          <p:cNvSpPr>
            <a:spLocks noGrp="1"/>
          </p:cNvSpPr>
          <p:nvPr>
            <p:ph type="body" sz="quarter" idx="20" hasCustomPrompt="1"/>
          </p:nvPr>
        </p:nvSpPr>
        <p:spPr>
          <a:xfrm>
            <a:off x="1155205" y="1310506"/>
            <a:ext cx="7277283" cy="421738"/>
          </a:xfrm>
        </p:spPr>
        <p:txBody>
          <a:bodyPr anchor="t" anchorCtr="0"/>
          <a:lstStyle>
            <a:lvl1pPr marL="0" indent="0">
              <a:buNone/>
              <a:defRPr>
                <a:solidFill>
                  <a:schemeClr val="tx1"/>
                </a:solidFill>
              </a:defRPr>
            </a:lvl1pPr>
          </a:lstStyle>
          <a:p>
            <a:pPr lvl="0"/>
            <a:r>
              <a:rPr lang="en-US" dirty="0" smtClean="0"/>
              <a:t>Text</a:t>
            </a:r>
          </a:p>
          <a:p>
            <a:pPr lvl="0"/>
            <a:endParaRPr lang="en-US" dirty="0" smtClean="0"/>
          </a:p>
          <a:p>
            <a:pPr lvl="0"/>
            <a:endParaRPr lang="en-US" dirty="0" smtClean="0"/>
          </a:p>
        </p:txBody>
      </p:sp>
      <p:sp>
        <p:nvSpPr>
          <p:cNvPr id="17" name="Text Placeholder 2"/>
          <p:cNvSpPr>
            <a:spLocks noGrp="1"/>
          </p:cNvSpPr>
          <p:nvPr>
            <p:ph type="body" sz="quarter" idx="22" hasCustomPrompt="1"/>
          </p:nvPr>
        </p:nvSpPr>
        <p:spPr>
          <a:xfrm>
            <a:off x="1155207" y="2323681"/>
            <a:ext cx="7277283" cy="440438"/>
          </a:xfrm>
        </p:spPr>
        <p:txBody>
          <a:bodyPr anchor="t" anchorCtr="0"/>
          <a:lstStyle>
            <a:lvl1pPr marL="0" indent="0">
              <a:buNone/>
              <a:defRPr>
                <a:solidFill>
                  <a:schemeClr val="tx1"/>
                </a:solidFill>
              </a:defRPr>
            </a:lvl1pPr>
          </a:lstStyle>
          <a:p>
            <a:pPr lvl="0"/>
            <a:r>
              <a:rPr lang="en-US" dirty="0" smtClean="0"/>
              <a:t>Text</a:t>
            </a:r>
          </a:p>
          <a:p>
            <a:pPr lvl="0"/>
            <a:endParaRPr lang="en-US" dirty="0" smtClean="0"/>
          </a:p>
          <a:p>
            <a:pPr lvl="0"/>
            <a:endParaRPr lang="en-US" dirty="0" smtClean="0"/>
          </a:p>
        </p:txBody>
      </p:sp>
      <p:sp>
        <p:nvSpPr>
          <p:cNvPr id="24" name="Text Placeholder 2"/>
          <p:cNvSpPr>
            <a:spLocks noGrp="1"/>
          </p:cNvSpPr>
          <p:nvPr>
            <p:ph type="body" sz="quarter" idx="23" hasCustomPrompt="1"/>
          </p:nvPr>
        </p:nvSpPr>
        <p:spPr>
          <a:xfrm>
            <a:off x="1155206" y="3336854"/>
            <a:ext cx="7277283" cy="427390"/>
          </a:xfrm>
        </p:spPr>
        <p:txBody>
          <a:bodyPr anchor="t" anchorCtr="0"/>
          <a:lstStyle>
            <a:lvl1pPr marL="0" indent="0">
              <a:buNone/>
              <a:defRPr>
                <a:solidFill>
                  <a:schemeClr val="tx1"/>
                </a:solidFill>
              </a:defRPr>
            </a:lvl1pPr>
          </a:lstStyle>
          <a:p>
            <a:pPr lvl="0"/>
            <a:r>
              <a:rPr lang="en-US" dirty="0" smtClean="0"/>
              <a:t>Text</a:t>
            </a:r>
          </a:p>
          <a:p>
            <a:pPr lvl="0"/>
            <a:endParaRPr lang="en-US" dirty="0" smtClean="0"/>
          </a:p>
          <a:p>
            <a:pPr lvl="0"/>
            <a:endParaRPr lang="en-US" dirty="0" smtClean="0"/>
          </a:p>
        </p:txBody>
      </p:sp>
      <p:sp>
        <p:nvSpPr>
          <p:cNvPr id="25" name="Text Placeholder 2"/>
          <p:cNvSpPr>
            <a:spLocks noGrp="1"/>
          </p:cNvSpPr>
          <p:nvPr>
            <p:ph type="body" sz="quarter" idx="24" hasCustomPrompt="1"/>
          </p:nvPr>
        </p:nvSpPr>
        <p:spPr>
          <a:xfrm>
            <a:off x="1155205" y="4350027"/>
            <a:ext cx="7277283" cy="422280"/>
          </a:xfrm>
        </p:spPr>
        <p:txBody>
          <a:bodyPr anchor="t" anchorCtr="0"/>
          <a:lstStyle>
            <a:lvl1pPr marL="0" indent="0">
              <a:buNone/>
              <a:defRPr>
                <a:solidFill>
                  <a:schemeClr val="tx1"/>
                </a:solidFill>
              </a:defRPr>
            </a:lvl1pPr>
          </a:lstStyle>
          <a:p>
            <a:pPr lvl="0"/>
            <a:r>
              <a:rPr lang="en-US" dirty="0" smtClean="0"/>
              <a:t>Text</a:t>
            </a:r>
          </a:p>
          <a:p>
            <a:pPr lvl="0"/>
            <a:endParaRPr lang="en-US" dirty="0" smtClean="0"/>
          </a:p>
          <a:p>
            <a:pPr lvl="0"/>
            <a:endParaRPr lang="en-US" dirty="0" smtClean="0"/>
          </a:p>
        </p:txBody>
      </p:sp>
      <p:sp>
        <p:nvSpPr>
          <p:cNvPr id="18" name="Oval 17"/>
          <p:cNvSpPr/>
          <p:nvPr/>
        </p:nvSpPr>
        <p:spPr>
          <a:xfrm>
            <a:off x="402806" y="2331619"/>
            <a:ext cx="430632" cy="421737"/>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2</a:t>
            </a:r>
            <a:endParaRPr lang="en-US" sz="1600" b="1" dirty="0">
              <a:solidFill>
                <a:srgbClr val="FFFFFF"/>
              </a:solidFill>
            </a:endParaRPr>
          </a:p>
        </p:txBody>
      </p:sp>
      <p:sp>
        <p:nvSpPr>
          <p:cNvPr id="19" name="Oval 18"/>
          <p:cNvSpPr/>
          <p:nvPr/>
        </p:nvSpPr>
        <p:spPr>
          <a:xfrm>
            <a:off x="410743" y="3336854"/>
            <a:ext cx="430632" cy="421737"/>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3</a:t>
            </a:r>
            <a:endParaRPr lang="en-US" sz="1600" b="1" dirty="0">
              <a:solidFill>
                <a:srgbClr val="FFFFFF"/>
              </a:solidFill>
            </a:endParaRPr>
          </a:p>
        </p:txBody>
      </p:sp>
      <p:sp>
        <p:nvSpPr>
          <p:cNvPr id="20" name="Oval 19"/>
          <p:cNvSpPr/>
          <p:nvPr/>
        </p:nvSpPr>
        <p:spPr>
          <a:xfrm>
            <a:off x="410743" y="4350027"/>
            <a:ext cx="430632" cy="421737"/>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4</a:t>
            </a:r>
            <a:endParaRPr lang="en-US" sz="1600" b="1" dirty="0">
              <a:solidFill>
                <a:srgbClr val="FFFFFF"/>
              </a:solidFill>
            </a:endParaRPr>
          </a:p>
        </p:txBody>
      </p:sp>
      <p:sp>
        <p:nvSpPr>
          <p:cNvPr id="26" name="Slide Number Placeholder 4"/>
          <p:cNvSpPr txBox="1">
            <a:spLocks/>
          </p:cNvSpPr>
          <p:nvPr/>
        </p:nvSpPr>
        <p:spPr>
          <a:xfrm>
            <a:off x="8382000" y="6460434"/>
            <a:ext cx="404725" cy="219766"/>
          </a:xfrm>
          <a:prstGeom prst="rect">
            <a:avLst/>
          </a:prstGeom>
        </p:spPr>
        <p:txBody>
          <a:bodyPr vert="horz" lIns="0" tIns="0" rIns="0" bIns="0" rtlCol="0" anchor="b" anchorCtr="0"/>
          <a:lstStyle>
            <a:lvl1pPr algn="r" defTabSz="309563">
              <a:defRPr sz="1000" spc="90">
                <a:solidFill>
                  <a:schemeClr val="tx1">
                    <a:tint val="75000"/>
                  </a:schemeClr>
                </a:solidFill>
                <a:latin typeface="Arial" charset="0"/>
                <a:ea typeface="Arial" charset="0"/>
                <a:cs typeface="Arial" charset="0"/>
                <a:sym typeface="FuturaStd-Book"/>
              </a:defRPr>
            </a:lvl1pPr>
            <a:lvl2pPr indent="85725" defTabSz="309563">
              <a:defRPr sz="1100" spc="90">
                <a:solidFill>
                  <a:srgbClr val="9C9E9E"/>
                </a:solidFill>
                <a:latin typeface="FuturaStd-Book"/>
                <a:ea typeface="FuturaStd-Book"/>
                <a:cs typeface="FuturaStd-Book"/>
                <a:sym typeface="FuturaStd-Book"/>
              </a:defRPr>
            </a:lvl2pPr>
            <a:lvl3pPr indent="171450" defTabSz="309563">
              <a:defRPr sz="1100" spc="90">
                <a:solidFill>
                  <a:srgbClr val="9C9E9E"/>
                </a:solidFill>
                <a:latin typeface="FuturaStd-Book"/>
                <a:ea typeface="FuturaStd-Book"/>
                <a:cs typeface="FuturaStd-Book"/>
                <a:sym typeface="FuturaStd-Book"/>
              </a:defRPr>
            </a:lvl3pPr>
            <a:lvl4pPr indent="257175" defTabSz="309563">
              <a:defRPr sz="1100" spc="90">
                <a:solidFill>
                  <a:srgbClr val="9C9E9E"/>
                </a:solidFill>
                <a:latin typeface="FuturaStd-Book"/>
                <a:ea typeface="FuturaStd-Book"/>
                <a:cs typeface="FuturaStd-Book"/>
                <a:sym typeface="FuturaStd-Book"/>
              </a:defRPr>
            </a:lvl4pPr>
            <a:lvl5pPr indent="342900" defTabSz="309563">
              <a:defRPr sz="1100" spc="90">
                <a:solidFill>
                  <a:srgbClr val="9C9E9E"/>
                </a:solidFill>
                <a:latin typeface="FuturaStd-Book"/>
                <a:ea typeface="FuturaStd-Book"/>
                <a:cs typeface="FuturaStd-Book"/>
                <a:sym typeface="FuturaStd-Book"/>
              </a:defRPr>
            </a:lvl5pPr>
            <a:lvl6pPr indent="428625" defTabSz="309563">
              <a:defRPr sz="1100" spc="90">
                <a:solidFill>
                  <a:srgbClr val="9C9E9E"/>
                </a:solidFill>
                <a:latin typeface="FuturaStd-Book"/>
                <a:ea typeface="FuturaStd-Book"/>
                <a:cs typeface="FuturaStd-Book"/>
                <a:sym typeface="FuturaStd-Book"/>
              </a:defRPr>
            </a:lvl6pPr>
            <a:lvl7pPr indent="514350" defTabSz="309563">
              <a:defRPr sz="1100" spc="90">
                <a:solidFill>
                  <a:srgbClr val="9C9E9E"/>
                </a:solidFill>
                <a:latin typeface="FuturaStd-Book"/>
                <a:ea typeface="FuturaStd-Book"/>
                <a:cs typeface="FuturaStd-Book"/>
                <a:sym typeface="FuturaStd-Book"/>
              </a:defRPr>
            </a:lvl7pPr>
            <a:lvl8pPr indent="600075" defTabSz="309563">
              <a:defRPr sz="1100" spc="90">
                <a:solidFill>
                  <a:srgbClr val="9C9E9E"/>
                </a:solidFill>
                <a:latin typeface="FuturaStd-Book"/>
                <a:ea typeface="FuturaStd-Book"/>
                <a:cs typeface="FuturaStd-Book"/>
                <a:sym typeface="FuturaStd-Book"/>
              </a:defRPr>
            </a:lvl8pPr>
            <a:lvl9pPr indent="685800" defTabSz="309563">
              <a:defRPr sz="1100" spc="90">
                <a:solidFill>
                  <a:srgbClr val="9C9E9E"/>
                </a:solidFill>
                <a:latin typeface="FuturaStd-Book"/>
                <a:ea typeface="FuturaStd-Book"/>
                <a:cs typeface="FuturaStd-Book"/>
                <a:sym typeface="FuturaStd-Book"/>
              </a:defRPr>
            </a:lvl9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27" name="Text Placeholder 2"/>
          <p:cNvSpPr>
            <a:spLocks noGrp="1"/>
          </p:cNvSpPr>
          <p:nvPr>
            <p:ph type="body" sz="quarter" idx="25" hasCustomPrompt="1"/>
          </p:nvPr>
        </p:nvSpPr>
        <p:spPr>
          <a:xfrm>
            <a:off x="1155205" y="5311003"/>
            <a:ext cx="7277283" cy="422280"/>
          </a:xfrm>
        </p:spPr>
        <p:txBody>
          <a:bodyPr anchor="t" anchorCtr="0"/>
          <a:lstStyle>
            <a:lvl1pPr marL="0" indent="0">
              <a:buNone/>
              <a:defRPr>
                <a:solidFill>
                  <a:schemeClr val="tx1"/>
                </a:solidFill>
              </a:defRPr>
            </a:lvl1pPr>
          </a:lstStyle>
          <a:p>
            <a:pPr lvl="0"/>
            <a:r>
              <a:rPr lang="en-US" dirty="0" smtClean="0"/>
              <a:t>Text</a:t>
            </a:r>
          </a:p>
          <a:p>
            <a:pPr lvl="0"/>
            <a:endParaRPr lang="en-US" dirty="0" smtClean="0"/>
          </a:p>
          <a:p>
            <a:pPr lvl="0"/>
            <a:endParaRPr lang="en-US" dirty="0" smtClean="0"/>
          </a:p>
        </p:txBody>
      </p:sp>
      <p:sp>
        <p:nvSpPr>
          <p:cNvPr id="28" name="Oval 27"/>
          <p:cNvSpPr/>
          <p:nvPr/>
        </p:nvSpPr>
        <p:spPr>
          <a:xfrm>
            <a:off x="410743" y="5311003"/>
            <a:ext cx="430632" cy="42173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5</a:t>
            </a:r>
            <a:endParaRPr lang="en-US" sz="1600" b="1" dirty="0">
              <a:solidFill>
                <a:srgbClr val="FFFFFF"/>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59485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9273" y="2268812"/>
            <a:ext cx="7455742" cy="2336132"/>
          </a:xfrm>
          <a:prstGeom prst="rect">
            <a:avLst/>
          </a:prstGeom>
        </p:spPr>
      </p:pic>
    </p:spTree>
    <p:extLst>
      <p:ext uri="{BB962C8B-B14F-4D97-AF65-F5344CB8AC3E}">
        <p14:creationId xmlns:p14="http://schemas.microsoft.com/office/powerpoint/2010/main" val="455118515"/>
      </p:ext>
    </p:extLst>
  </p:cSld>
  <p:clrMapOvr>
    <a:masterClrMapping/>
  </p:clrMapOvr>
  <mc:AlternateContent xmlns:mc="http://schemas.openxmlformats.org/markup-compatibility/2006" xmlns:p14="http://schemas.microsoft.com/office/powerpoint/2010/main">
    <mc:Choice Requires="p14">
      <p:transition spd="slow" p14:dur="2000" advTm="2000">
        <p:wipe dir="r"/>
      </p:transition>
    </mc:Choice>
    <mc:Fallback xmlns="">
      <p:transition spd="slow" advTm="2000">
        <p:wipe dir="r"/>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ivider Slide Dark w/Subtit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2" y="0"/>
            <a:ext cx="9144000" cy="6858000"/>
          </a:xfrm>
          <a:prstGeom prst="rect">
            <a:avLst/>
          </a:prstGeom>
        </p:spPr>
      </p:pic>
      <p:sp>
        <p:nvSpPr>
          <p:cNvPr id="4" name="Text Placeholder 10"/>
          <p:cNvSpPr>
            <a:spLocks noGrp="1"/>
          </p:cNvSpPr>
          <p:nvPr>
            <p:ph type="body" sz="quarter" idx="13" hasCustomPrompt="1"/>
          </p:nvPr>
        </p:nvSpPr>
        <p:spPr>
          <a:xfrm>
            <a:off x="355128" y="2883244"/>
            <a:ext cx="6268094"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smtClean="0"/>
              <a:t>SECTION DIVIDER TITLE</a:t>
            </a:r>
          </a:p>
        </p:txBody>
      </p:sp>
      <p:sp>
        <p:nvSpPr>
          <p:cNvPr id="5" name="Text Placeholder 18"/>
          <p:cNvSpPr>
            <a:spLocks noGrp="1"/>
          </p:cNvSpPr>
          <p:nvPr>
            <p:ph type="body" sz="quarter" idx="20" hasCustomPrompt="1"/>
          </p:nvPr>
        </p:nvSpPr>
        <p:spPr>
          <a:xfrm>
            <a:off x="355128" y="3364277"/>
            <a:ext cx="6268094"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chemeClr val="bg1"/>
                </a:solidFill>
                <a:effectLst/>
                <a:latin typeface="Arial"/>
                <a:cs typeface="Arial Black"/>
              </a:defRPr>
            </a:lvl1pPr>
          </a:lstStyle>
          <a:p>
            <a:pPr lvl="0"/>
            <a:r>
              <a:rPr lang="en-US" dirty="0" smtClean="0"/>
              <a:t>Page Subtitle Goes Here</a:t>
            </a:r>
          </a:p>
        </p:txBody>
      </p:sp>
    </p:spTree>
    <p:extLst>
      <p:ext uri="{BB962C8B-B14F-4D97-AF65-F5344CB8AC3E}">
        <p14:creationId xmlns:p14="http://schemas.microsoft.com/office/powerpoint/2010/main" val="406878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vider Slide Dar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2" y="0"/>
            <a:ext cx="9144000" cy="6858000"/>
          </a:xfrm>
          <a:prstGeom prst="rect">
            <a:avLst/>
          </a:prstGeom>
        </p:spPr>
      </p:pic>
      <p:sp>
        <p:nvSpPr>
          <p:cNvPr id="5" name="Text Placeholder 10"/>
          <p:cNvSpPr>
            <a:spLocks noGrp="1"/>
          </p:cNvSpPr>
          <p:nvPr>
            <p:ph type="body" sz="quarter" idx="13" hasCustomPrompt="1"/>
          </p:nvPr>
        </p:nvSpPr>
        <p:spPr>
          <a:xfrm>
            <a:off x="355128" y="2883244"/>
            <a:ext cx="6268094"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smtClean="0"/>
              <a:t>SECTION DIVIDER TITLE</a:t>
            </a:r>
          </a:p>
        </p:txBody>
      </p:sp>
    </p:spTree>
    <p:extLst>
      <p:ext uri="{BB962C8B-B14F-4D97-AF65-F5344CB8AC3E}">
        <p14:creationId xmlns:p14="http://schemas.microsoft.com/office/powerpoint/2010/main" val="61844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ivider Slide White w/Subtitl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45" y="0"/>
            <a:ext cx="9144000" cy="6858000"/>
          </a:xfrm>
          <a:prstGeom prst="rect">
            <a:avLst/>
          </a:prstGeom>
        </p:spPr>
      </p:pic>
      <p:sp>
        <p:nvSpPr>
          <p:cNvPr id="7" name="Text Placeholder 10"/>
          <p:cNvSpPr>
            <a:spLocks noGrp="1"/>
          </p:cNvSpPr>
          <p:nvPr>
            <p:ph type="body" sz="quarter" idx="13" hasCustomPrompt="1"/>
          </p:nvPr>
        </p:nvSpPr>
        <p:spPr>
          <a:xfrm>
            <a:off x="355128" y="2883244"/>
            <a:ext cx="6268094" cy="469768"/>
          </a:xfrm>
          <a:prstGeom prst="rect">
            <a:avLst/>
          </a:prstGeom>
          <a:effectLst/>
        </p:spPr>
        <p:txBody>
          <a:bodyPr vert="horz" lIns="34290" tIns="17145" rIns="34290" bIns="17145">
            <a:noAutofit/>
          </a:bodyPr>
          <a:lstStyle>
            <a:lvl1pPr marL="0" indent="0">
              <a:buNone/>
              <a:defRPr sz="3200" b="1" i="0" kern="0" cap="none" spc="0" baseline="0">
                <a:solidFill>
                  <a:srgbClr val="70BF4A"/>
                </a:solidFill>
                <a:effectLst/>
                <a:latin typeface="Arial" charset="0"/>
                <a:ea typeface="Arial" charset="0"/>
                <a:cs typeface="Arial" charset="0"/>
              </a:defRPr>
            </a:lvl1pPr>
          </a:lstStyle>
          <a:p>
            <a:pPr lvl="0"/>
            <a:r>
              <a:rPr lang="en-US" dirty="0" smtClean="0"/>
              <a:t>SECTION DIVIDER TITLE</a:t>
            </a:r>
          </a:p>
        </p:txBody>
      </p:sp>
      <p:sp>
        <p:nvSpPr>
          <p:cNvPr id="8" name="Text Placeholder 18"/>
          <p:cNvSpPr>
            <a:spLocks noGrp="1"/>
          </p:cNvSpPr>
          <p:nvPr>
            <p:ph type="body" sz="quarter" idx="20" hasCustomPrompt="1"/>
          </p:nvPr>
        </p:nvSpPr>
        <p:spPr>
          <a:xfrm>
            <a:off x="355128" y="3364277"/>
            <a:ext cx="6268094"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smtClean="0"/>
              <a:t>Page Subtitle Goes Here</a:t>
            </a:r>
          </a:p>
        </p:txBody>
      </p:sp>
    </p:spTree>
    <p:extLst>
      <p:ext uri="{BB962C8B-B14F-4D97-AF65-F5344CB8AC3E}">
        <p14:creationId xmlns:p14="http://schemas.microsoft.com/office/powerpoint/2010/main" val="152056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ivider Slide Whi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45" y="0"/>
            <a:ext cx="9144000" cy="6858000"/>
          </a:xfrm>
          <a:prstGeom prst="rect">
            <a:avLst/>
          </a:prstGeom>
        </p:spPr>
      </p:pic>
      <p:sp>
        <p:nvSpPr>
          <p:cNvPr id="5" name="Text Placeholder 10"/>
          <p:cNvSpPr>
            <a:spLocks noGrp="1"/>
          </p:cNvSpPr>
          <p:nvPr>
            <p:ph type="body" sz="quarter" idx="13" hasCustomPrompt="1"/>
          </p:nvPr>
        </p:nvSpPr>
        <p:spPr>
          <a:xfrm>
            <a:off x="355128" y="2883244"/>
            <a:ext cx="6268094" cy="469768"/>
          </a:xfrm>
          <a:prstGeom prst="rect">
            <a:avLst/>
          </a:prstGeom>
          <a:effectLst>
            <a:glow>
              <a:schemeClr val="accent1">
                <a:alpha val="40000"/>
              </a:schemeClr>
            </a:glow>
          </a:effectLst>
        </p:spPr>
        <p:txBody>
          <a:bodyPr vert="horz" lIns="34290" tIns="17145" rIns="34290" bIns="17145">
            <a:noAutofit/>
          </a:bodyPr>
          <a:lstStyle>
            <a:lvl1pPr marL="0" indent="0">
              <a:buNone/>
              <a:defRPr sz="3200" b="1" i="0" kern="0" cap="none" spc="0" baseline="0">
                <a:solidFill>
                  <a:srgbClr val="70BF4A"/>
                </a:solidFill>
                <a:effectLst/>
                <a:latin typeface="Arial" charset="0"/>
                <a:ea typeface="Arial" charset="0"/>
                <a:cs typeface="Arial" charset="0"/>
              </a:defRPr>
            </a:lvl1pPr>
          </a:lstStyle>
          <a:p>
            <a:pPr lvl="0"/>
            <a:r>
              <a:rPr lang="en-US" dirty="0" smtClean="0"/>
              <a:t>SECTION DIVIDER TITLE</a:t>
            </a:r>
          </a:p>
        </p:txBody>
      </p:sp>
      <p:sp>
        <p:nvSpPr>
          <p:cNvPr id="7" name="Text Placeholder 18"/>
          <p:cNvSpPr>
            <a:spLocks noGrp="1"/>
          </p:cNvSpPr>
          <p:nvPr>
            <p:ph type="body" sz="quarter" idx="20" hasCustomPrompt="1"/>
          </p:nvPr>
        </p:nvSpPr>
        <p:spPr>
          <a:xfrm>
            <a:off x="355128" y="3364277"/>
            <a:ext cx="6268094" cy="433365"/>
          </a:xfrm>
          <a:prstGeom prst="rect">
            <a:avLst/>
          </a:prstGeom>
          <a:effectLst>
            <a:glow>
              <a:schemeClr val="accent1">
                <a:alpha val="40000"/>
              </a:schemeClr>
            </a:glow>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smtClean="0"/>
              <a:t>Page Subtitle Goes Here</a:t>
            </a:r>
          </a:p>
        </p:txBody>
      </p:sp>
    </p:spTree>
    <p:extLst>
      <p:ext uri="{BB962C8B-B14F-4D97-AF65-F5344CB8AC3E}">
        <p14:creationId xmlns:p14="http://schemas.microsoft.com/office/powerpoint/2010/main" val="67509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Divider Slide Photo A w/Subtitle">
    <p:spTree>
      <p:nvGrpSpPr>
        <p:cNvPr id="1" name=""/>
        <p:cNvGrpSpPr/>
        <p:nvPr/>
      </p:nvGrpSpPr>
      <p:grpSpPr>
        <a:xfrm>
          <a:off x="0" y="0"/>
          <a:ext cx="0" cy="0"/>
          <a:chOff x="0" y="0"/>
          <a:chExt cx="0" cy="0"/>
        </a:xfrm>
      </p:grpSpPr>
      <p:sp>
        <p:nvSpPr>
          <p:cNvPr id="5" name="Picture Placeholder 4"/>
          <p:cNvSpPr>
            <a:spLocks noGrp="1"/>
          </p:cNvSpPr>
          <p:nvPr>
            <p:ph type="pic" sz="quarter" idx="21"/>
          </p:nvPr>
        </p:nvSpPr>
        <p:spPr>
          <a:xfrm>
            <a:off x="0" y="0"/>
            <a:ext cx="9144000" cy="6858000"/>
          </a:xfrm>
        </p:spPr>
        <p:txBody>
          <a:bodyPr/>
          <a:lstStyle/>
          <a:p>
            <a:endParaRPr lang="en-US"/>
          </a:p>
        </p:txBody>
      </p:sp>
      <p:sp>
        <p:nvSpPr>
          <p:cNvPr id="9"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266700" dist="38100" dir="2700000" algn="tl" rotWithShape="0">
                    <a:prstClr val="black">
                      <a:alpha val="40000"/>
                    </a:prstClr>
                  </a:outerShdw>
                </a:effectLst>
                <a:latin typeface="Arial" charset="0"/>
                <a:ea typeface="Arial" charset="0"/>
                <a:cs typeface="Arial" charset="0"/>
              </a:defRPr>
            </a:lvl1pPr>
          </a:lstStyle>
          <a:p>
            <a:pPr lvl="0"/>
            <a:r>
              <a:rPr lang="en-US" dirty="0" smtClean="0"/>
              <a:t>SECTION DIVIDER TITLE</a:t>
            </a:r>
          </a:p>
        </p:txBody>
      </p:sp>
      <p:sp>
        <p:nvSpPr>
          <p:cNvPr id="4" name="Text Placeholder 18"/>
          <p:cNvSpPr>
            <a:spLocks noGrp="1"/>
          </p:cNvSpPr>
          <p:nvPr>
            <p:ph type="body" sz="quarter" idx="20" hasCustomPrompt="1"/>
          </p:nvPr>
        </p:nvSpPr>
        <p:spPr>
          <a:xfrm>
            <a:off x="2734962" y="3364066"/>
            <a:ext cx="6094563"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smtClean="0"/>
              <a:t>Page Subtitle Goes Here</a:t>
            </a:r>
          </a:p>
        </p:txBody>
      </p:sp>
    </p:spTree>
    <p:extLst>
      <p:ext uri="{BB962C8B-B14F-4D97-AF65-F5344CB8AC3E}">
        <p14:creationId xmlns:p14="http://schemas.microsoft.com/office/powerpoint/2010/main" val="3457042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Divider Slide Photo A ">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6858000"/>
          </a:xfrm>
        </p:spPr>
        <p:txBody>
          <a:bodyPr/>
          <a:lstStyle/>
          <a:p>
            <a:endParaRPr lang="en-US" dirty="0"/>
          </a:p>
        </p:txBody>
      </p:sp>
      <p:sp>
        <p:nvSpPr>
          <p:cNvPr id="5"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smtClean="0"/>
              <a:t>SECTION DIVIDER TITLE</a:t>
            </a:r>
          </a:p>
        </p:txBody>
      </p:sp>
    </p:spTree>
    <p:extLst>
      <p:ext uri="{BB962C8B-B14F-4D97-AF65-F5344CB8AC3E}">
        <p14:creationId xmlns:p14="http://schemas.microsoft.com/office/powerpoint/2010/main" val="7095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Divider Slide Photo A w/Subtitl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8198"/>
            <a:ext cx="9143999" cy="6857999"/>
          </a:xfrm>
          <a:prstGeom prst="rect">
            <a:avLst/>
          </a:prstGeom>
        </p:spPr>
      </p:pic>
      <p:sp>
        <p:nvSpPr>
          <p:cNvPr id="9"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266700" dist="38100" dir="2700000" algn="tl" rotWithShape="0">
                    <a:prstClr val="black">
                      <a:alpha val="40000"/>
                    </a:prstClr>
                  </a:outerShdw>
                </a:effectLst>
                <a:latin typeface="Arial" charset="0"/>
                <a:ea typeface="Arial" charset="0"/>
                <a:cs typeface="Arial" charset="0"/>
              </a:defRPr>
            </a:lvl1pPr>
          </a:lstStyle>
          <a:p>
            <a:pPr lvl="0"/>
            <a:r>
              <a:rPr lang="en-US" dirty="0" smtClean="0"/>
              <a:t>SECTION DIVIDER TITLE</a:t>
            </a:r>
          </a:p>
        </p:txBody>
      </p:sp>
      <p:sp>
        <p:nvSpPr>
          <p:cNvPr id="4" name="Text Placeholder 18"/>
          <p:cNvSpPr>
            <a:spLocks noGrp="1"/>
          </p:cNvSpPr>
          <p:nvPr>
            <p:ph type="body" sz="quarter" idx="20" hasCustomPrompt="1"/>
          </p:nvPr>
        </p:nvSpPr>
        <p:spPr>
          <a:xfrm>
            <a:off x="2734962" y="3364066"/>
            <a:ext cx="6094563"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smtClean="0"/>
              <a:t>Page Subtitle Goes Here</a:t>
            </a:r>
          </a:p>
        </p:txBody>
      </p:sp>
    </p:spTree>
    <p:extLst>
      <p:ext uri="{BB962C8B-B14F-4D97-AF65-F5344CB8AC3E}">
        <p14:creationId xmlns:p14="http://schemas.microsoft.com/office/powerpoint/2010/main" val="212801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Divider Slide Photo A ">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8198"/>
            <a:ext cx="9143999" cy="6857999"/>
          </a:xfrm>
          <a:prstGeom prst="rect">
            <a:avLst/>
          </a:prstGeom>
        </p:spPr>
      </p:pic>
      <p:sp>
        <p:nvSpPr>
          <p:cNvPr id="5"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smtClean="0"/>
              <a:t>SECTION DIVIDER TITLE</a:t>
            </a:r>
          </a:p>
        </p:txBody>
      </p:sp>
    </p:spTree>
    <p:extLst>
      <p:ext uri="{BB962C8B-B14F-4D97-AF65-F5344CB8AC3E}">
        <p14:creationId xmlns:p14="http://schemas.microsoft.com/office/powerpoint/2010/main" val="220549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ivider Slide Photo B w/Sub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18"/>
            <a:ext cx="9144000" cy="6858000"/>
          </a:xfrm>
          <a:prstGeom prst="rect">
            <a:avLst/>
          </a:prstGeom>
        </p:spPr>
      </p:pic>
      <p:sp>
        <p:nvSpPr>
          <p:cNvPr id="5"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smtClean="0"/>
              <a:t>SECTION DIVIDER TITLE</a:t>
            </a:r>
          </a:p>
        </p:txBody>
      </p:sp>
      <p:sp>
        <p:nvSpPr>
          <p:cNvPr id="6" name="Text Placeholder 18"/>
          <p:cNvSpPr>
            <a:spLocks noGrp="1"/>
          </p:cNvSpPr>
          <p:nvPr>
            <p:ph type="body" sz="quarter" idx="20" hasCustomPrompt="1"/>
          </p:nvPr>
        </p:nvSpPr>
        <p:spPr>
          <a:xfrm>
            <a:off x="2734962" y="3364066"/>
            <a:ext cx="6094563"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smtClean="0"/>
              <a:t>Page Subtitle Goes Here</a:t>
            </a:r>
          </a:p>
        </p:txBody>
      </p:sp>
    </p:spTree>
    <p:extLst>
      <p:ext uri="{BB962C8B-B14F-4D97-AF65-F5344CB8AC3E}">
        <p14:creationId xmlns:p14="http://schemas.microsoft.com/office/powerpoint/2010/main" val="218402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Divider Slide Photo B">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18"/>
            <a:ext cx="9144000" cy="6858000"/>
          </a:xfrm>
          <a:prstGeom prst="rect">
            <a:avLst/>
          </a:prstGeom>
        </p:spPr>
      </p:pic>
      <p:sp>
        <p:nvSpPr>
          <p:cNvPr id="4"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smtClean="0"/>
              <a:t>SECTION DIVIDER TITLE</a:t>
            </a:r>
          </a:p>
        </p:txBody>
      </p:sp>
    </p:spTree>
    <p:extLst>
      <p:ext uri="{BB962C8B-B14F-4D97-AF65-F5344CB8AC3E}">
        <p14:creationId xmlns:p14="http://schemas.microsoft.com/office/powerpoint/2010/main" val="251200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OC Dar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1452"/>
            <a:ext cx="6378020"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347247" y="1304145"/>
            <a:ext cx="6161129" cy="4690255"/>
          </a:xfrm>
        </p:spPr>
        <p:txBody>
          <a:bodyPr/>
          <a:lstStyle>
            <a:lvl1pPr marL="236538" indent="-236538">
              <a:buFont typeface="Arial"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spTree>
    <p:extLst>
      <p:ext uri="{BB962C8B-B14F-4D97-AF65-F5344CB8AC3E}">
        <p14:creationId xmlns:p14="http://schemas.microsoft.com/office/powerpoint/2010/main" val="152848074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Divider Slide Photo C w/Sub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17"/>
            <a:ext cx="9144000" cy="6858000"/>
          </a:xfrm>
          <a:prstGeom prst="rect">
            <a:avLst/>
          </a:prstGeom>
        </p:spPr>
      </p:pic>
      <p:sp>
        <p:nvSpPr>
          <p:cNvPr id="5"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smtClean="0"/>
              <a:t>SECTION DIVIDER TITLE</a:t>
            </a:r>
          </a:p>
        </p:txBody>
      </p:sp>
      <p:sp>
        <p:nvSpPr>
          <p:cNvPr id="8" name="Text Placeholder 18"/>
          <p:cNvSpPr>
            <a:spLocks noGrp="1"/>
          </p:cNvSpPr>
          <p:nvPr>
            <p:ph type="body" sz="quarter" idx="20" hasCustomPrompt="1"/>
          </p:nvPr>
        </p:nvSpPr>
        <p:spPr>
          <a:xfrm>
            <a:off x="2734962" y="3364066"/>
            <a:ext cx="6094563"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smtClean="0"/>
              <a:t>Page Subtitle Goes Here</a:t>
            </a:r>
          </a:p>
        </p:txBody>
      </p:sp>
    </p:spTree>
    <p:extLst>
      <p:ext uri="{BB962C8B-B14F-4D97-AF65-F5344CB8AC3E}">
        <p14:creationId xmlns:p14="http://schemas.microsoft.com/office/powerpoint/2010/main" val="70233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Divider Slide Photo C">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17"/>
            <a:ext cx="9144000" cy="6858000"/>
          </a:xfrm>
          <a:prstGeom prst="rect">
            <a:avLst/>
          </a:prstGeom>
        </p:spPr>
      </p:pic>
      <p:sp>
        <p:nvSpPr>
          <p:cNvPr id="6"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smtClean="0"/>
              <a:t>SECTION DIVIDER TITLE</a:t>
            </a:r>
          </a:p>
        </p:txBody>
      </p:sp>
    </p:spTree>
    <p:extLst>
      <p:ext uri="{BB962C8B-B14F-4D97-AF65-F5344CB8AC3E}">
        <p14:creationId xmlns:p14="http://schemas.microsoft.com/office/powerpoint/2010/main" val="136414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ntent A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351452"/>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3" name="Text Placeholder 2"/>
          <p:cNvSpPr>
            <a:spLocks noGrp="1"/>
          </p:cNvSpPr>
          <p:nvPr>
            <p:ph type="body" sz="quarter" idx="19"/>
          </p:nvPr>
        </p:nvSpPr>
        <p:spPr>
          <a:xfrm>
            <a:off x="347246" y="1304144"/>
            <a:ext cx="8450390" cy="46902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20" hasCustomPrompt="1"/>
          </p:nvPr>
        </p:nvSpPr>
        <p:spPr>
          <a:xfrm>
            <a:off x="347245" y="721844"/>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11111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Content A Color Bar">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47246" y="1354412"/>
            <a:ext cx="8450390" cy="4639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
        <p:nvSpPr>
          <p:cNvPr id="13" name="Text Placeholder 18"/>
          <p:cNvSpPr>
            <a:spLocks noGrp="1"/>
          </p:cNvSpPr>
          <p:nvPr>
            <p:ph type="body" sz="quarter" idx="18" hasCustomPrompt="1"/>
          </p:nvPr>
        </p:nvSpPr>
        <p:spPr>
          <a:xfrm>
            <a:off x="347245" y="351452"/>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5" name="Text Placeholder 18"/>
          <p:cNvSpPr>
            <a:spLocks noGrp="1"/>
          </p:cNvSpPr>
          <p:nvPr>
            <p:ph type="body" sz="quarter" idx="21" hasCustomPrompt="1"/>
          </p:nvPr>
        </p:nvSpPr>
        <p:spPr>
          <a:xfrm>
            <a:off x="336335" y="826264"/>
            <a:ext cx="8450390" cy="305709"/>
          </a:xfrm>
          <a:prstGeom prst="rect">
            <a:avLst/>
          </a:prstGeom>
          <a:solidFill>
            <a:schemeClr val="tx2"/>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smtClean="0"/>
              <a:t>Question Goes Here</a:t>
            </a:r>
            <a:endParaRPr lang="en-US" dirty="0" smtClean="0"/>
          </a:p>
        </p:txBody>
      </p:sp>
    </p:spTree>
    <p:extLst>
      <p:ext uri="{BB962C8B-B14F-4D97-AF65-F5344CB8AC3E}">
        <p14:creationId xmlns:p14="http://schemas.microsoft.com/office/powerpoint/2010/main" val="333858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Content A Progress 1 Color Bar">
    <p:spTree>
      <p:nvGrpSpPr>
        <p:cNvPr id="1" name=""/>
        <p:cNvGrpSpPr/>
        <p:nvPr/>
      </p:nvGrpSpPr>
      <p:grpSpPr>
        <a:xfrm>
          <a:off x="0" y="0"/>
          <a:ext cx="0" cy="0"/>
          <a:chOff x="0" y="0"/>
          <a:chExt cx="0" cy="0"/>
        </a:xfrm>
      </p:grpSpPr>
      <p:sp>
        <p:nvSpPr>
          <p:cNvPr id="26" name="Oval 25"/>
          <p:cNvSpPr/>
          <p:nvPr/>
        </p:nvSpPr>
        <p:spPr>
          <a:xfrm>
            <a:off x="1591458" y="246447"/>
            <a:ext cx="319566"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7"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4</a:t>
            </a:r>
          </a:p>
        </p:txBody>
      </p:sp>
      <p:sp>
        <p:nvSpPr>
          <p:cNvPr id="28" name="Oval 27"/>
          <p:cNvSpPr/>
          <p:nvPr/>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9"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3</a:t>
            </a:r>
          </a:p>
        </p:txBody>
      </p:sp>
      <p:sp>
        <p:nvSpPr>
          <p:cNvPr id="30" name="Oval 29"/>
          <p:cNvSpPr/>
          <p:nvPr/>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31"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2</a:t>
            </a:r>
          </a:p>
        </p:txBody>
      </p:sp>
      <p:sp>
        <p:nvSpPr>
          <p:cNvPr id="32" name="Oval 31"/>
          <p:cNvSpPr/>
          <p:nvPr/>
        </p:nvSpPr>
        <p:spPr>
          <a:xfrm>
            <a:off x="347245" y="246447"/>
            <a:ext cx="319566" cy="319566"/>
          </a:xfrm>
          <a:prstGeom prst="ellipse">
            <a:avLst/>
          </a:prstGeom>
          <a:solidFill>
            <a:srgbClr val="70BF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marL="171450" indent="-171450">
              <a:buFontTx/>
              <a:buBlip>
                <a:blip r:embed="rId2"/>
              </a:buBlip>
              <a:defRPr>
                <a:solidFill>
                  <a:schemeClr val="bg2">
                    <a:lumMod val="10000"/>
                  </a:schemeClr>
                </a:solidFill>
              </a:defRPr>
            </a:lvl1pPr>
            <a:lvl2pPr marL="628650" indent="-171450">
              <a:buFontTx/>
              <a:buBlip>
                <a:blip r:embed="rId2"/>
              </a:buBlip>
              <a:defRPr>
                <a:solidFill>
                  <a:schemeClr val="bg2">
                    <a:lumMod val="10000"/>
                  </a:schemeClr>
                </a:solidFill>
              </a:defRPr>
            </a:lvl2pPr>
            <a:lvl3pPr marL="1085850" indent="-171450">
              <a:buFontTx/>
              <a:buBlip>
                <a:blip r:embed="rId2"/>
              </a:buBlip>
              <a:defRPr>
                <a:solidFill>
                  <a:schemeClr val="bg2">
                    <a:lumMod val="10000"/>
                  </a:schemeClr>
                </a:solidFill>
              </a:defRPr>
            </a:lvl3pPr>
            <a:lvl4pPr marL="1543050" indent="-171450">
              <a:buFontTx/>
              <a:buBlip>
                <a:blip r:embed="rId2"/>
              </a:buBlip>
              <a:defRPr>
                <a:solidFill>
                  <a:schemeClr val="bg2">
                    <a:lumMod val="10000"/>
                  </a:schemeClr>
                </a:solidFill>
              </a:defRPr>
            </a:lvl4pPr>
            <a:lvl5pPr marL="2000250" indent="-171450">
              <a:buFontTx/>
              <a:buBlip>
                <a:blip r:embed="rId2"/>
              </a:buBlip>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33" name="Text Placeholder 18"/>
          <p:cNvSpPr>
            <a:spLocks noGrp="1"/>
          </p:cNvSpPr>
          <p:nvPr>
            <p:ph type="body" sz="quarter" idx="25" hasCustomPrompt="1"/>
          </p:nvPr>
        </p:nvSpPr>
        <p:spPr>
          <a:xfrm>
            <a:off x="347246"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1</a:t>
            </a:r>
          </a:p>
        </p:txBody>
      </p:sp>
      <p:sp>
        <p:nvSpPr>
          <p:cNvPr id="2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17" name="Oval 16"/>
          <p:cNvSpPr/>
          <p:nvPr/>
        </p:nvSpPr>
        <p:spPr>
          <a:xfrm flipH="1">
            <a:off x="2002021" y="246445"/>
            <a:ext cx="326307"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18"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5</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6168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ontent A Progress 2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7" name="Oval 16"/>
          <p:cNvSpPr/>
          <p:nvPr/>
        </p:nvSpPr>
        <p:spPr>
          <a:xfrm>
            <a:off x="1591458" y="246447"/>
            <a:ext cx="319566"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4</a:t>
            </a:r>
          </a:p>
        </p:txBody>
      </p:sp>
      <p:sp>
        <p:nvSpPr>
          <p:cNvPr id="19" name="Oval 18"/>
          <p:cNvSpPr/>
          <p:nvPr/>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3</a:t>
            </a:r>
          </a:p>
        </p:txBody>
      </p:sp>
      <p:sp>
        <p:nvSpPr>
          <p:cNvPr id="21" name="Oval 20"/>
          <p:cNvSpPr/>
          <p:nvPr/>
        </p:nvSpPr>
        <p:spPr>
          <a:xfrm>
            <a:off x="761984" y="246447"/>
            <a:ext cx="319566" cy="319566"/>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2" name="Text Placeholder 18"/>
          <p:cNvSpPr>
            <a:spLocks noGrp="1"/>
          </p:cNvSpPr>
          <p:nvPr>
            <p:ph type="body" sz="quarter" idx="26" hasCustomPrompt="1"/>
          </p:nvPr>
        </p:nvSpPr>
        <p:spPr>
          <a:xfrm>
            <a:off x="761985" y="246446"/>
            <a:ext cx="319565"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2</a:t>
            </a:r>
          </a:p>
        </p:txBody>
      </p:sp>
      <p:sp>
        <p:nvSpPr>
          <p:cNvPr id="23" name="Oval 22"/>
          <p:cNvSpPr/>
          <p:nvPr/>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4" name="Text Placeholder 18"/>
          <p:cNvSpPr>
            <a:spLocks noGrp="1"/>
          </p:cNvSpPr>
          <p:nvPr>
            <p:ph type="body" sz="quarter" idx="25" hasCustomPrompt="1"/>
          </p:nvPr>
        </p:nvSpPr>
        <p:spPr>
          <a:xfrm>
            <a:off x="347246"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p:nvSpPr>
        <p:spPr>
          <a:xfrm flipH="1">
            <a:off x="2002021" y="246445"/>
            <a:ext cx="326307"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5</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55272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ontent A Progress 3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7" name="Oval 16"/>
          <p:cNvSpPr/>
          <p:nvPr/>
        </p:nvSpPr>
        <p:spPr>
          <a:xfrm>
            <a:off x="1591458" y="246447"/>
            <a:ext cx="319566"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4</a:t>
            </a:r>
          </a:p>
        </p:txBody>
      </p:sp>
      <p:sp>
        <p:nvSpPr>
          <p:cNvPr id="19" name="Oval 18"/>
          <p:cNvSpPr/>
          <p:nvPr/>
        </p:nvSpPr>
        <p:spPr>
          <a:xfrm>
            <a:off x="1176722" y="246447"/>
            <a:ext cx="319566" cy="319566"/>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3</a:t>
            </a:r>
          </a:p>
        </p:txBody>
      </p:sp>
      <p:sp>
        <p:nvSpPr>
          <p:cNvPr id="21" name="Oval 20"/>
          <p:cNvSpPr/>
          <p:nvPr/>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2"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2</a:t>
            </a:r>
          </a:p>
        </p:txBody>
      </p:sp>
      <p:sp>
        <p:nvSpPr>
          <p:cNvPr id="23" name="Oval 22"/>
          <p:cNvSpPr/>
          <p:nvPr/>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4" name="Text Placeholder 18"/>
          <p:cNvSpPr>
            <a:spLocks noGrp="1"/>
          </p:cNvSpPr>
          <p:nvPr>
            <p:ph type="body" sz="quarter" idx="25" hasCustomPrompt="1"/>
          </p:nvPr>
        </p:nvSpPr>
        <p:spPr>
          <a:xfrm>
            <a:off x="34724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p:nvSpPr>
        <p:spPr>
          <a:xfrm flipH="1">
            <a:off x="2002021" y="246445"/>
            <a:ext cx="326307"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5</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016046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7" name="Oval 16"/>
          <p:cNvSpPr/>
          <p:nvPr/>
        </p:nvSpPr>
        <p:spPr>
          <a:xfrm>
            <a:off x="1591458" y="246447"/>
            <a:ext cx="319566" cy="319566"/>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4</a:t>
            </a:r>
          </a:p>
        </p:txBody>
      </p:sp>
      <p:sp>
        <p:nvSpPr>
          <p:cNvPr id="19" name="Oval 18"/>
          <p:cNvSpPr/>
          <p:nvPr/>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3</a:t>
            </a:r>
          </a:p>
        </p:txBody>
      </p:sp>
      <p:sp>
        <p:nvSpPr>
          <p:cNvPr id="21" name="Oval 20"/>
          <p:cNvSpPr/>
          <p:nvPr/>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2"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2</a:t>
            </a:r>
          </a:p>
        </p:txBody>
      </p:sp>
      <p:sp>
        <p:nvSpPr>
          <p:cNvPr id="23" name="Oval 22"/>
          <p:cNvSpPr/>
          <p:nvPr/>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4" name="Text Placeholder 18"/>
          <p:cNvSpPr>
            <a:spLocks noGrp="1"/>
          </p:cNvSpPr>
          <p:nvPr>
            <p:ph type="body" sz="quarter" idx="25" hasCustomPrompt="1"/>
          </p:nvPr>
        </p:nvSpPr>
        <p:spPr>
          <a:xfrm>
            <a:off x="349277" y="24607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p:nvSpPr>
        <p:spPr>
          <a:xfrm flipH="1">
            <a:off x="2002021" y="246445"/>
            <a:ext cx="326307"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5</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45117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7" name="Oval 16"/>
          <p:cNvSpPr/>
          <p:nvPr/>
        </p:nvSpPr>
        <p:spPr>
          <a:xfrm>
            <a:off x="1591458" y="246447"/>
            <a:ext cx="319566"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4</a:t>
            </a:r>
          </a:p>
        </p:txBody>
      </p:sp>
      <p:sp>
        <p:nvSpPr>
          <p:cNvPr id="19" name="Oval 18"/>
          <p:cNvSpPr/>
          <p:nvPr/>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3</a:t>
            </a:r>
          </a:p>
        </p:txBody>
      </p:sp>
      <p:sp>
        <p:nvSpPr>
          <p:cNvPr id="21" name="Oval 20"/>
          <p:cNvSpPr/>
          <p:nvPr/>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2"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2</a:t>
            </a:r>
          </a:p>
        </p:txBody>
      </p:sp>
      <p:sp>
        <p:nvSpPr>
          <p:cNvPr id="23" name="Oval 22"/>
          <p:cNvSpPr/>
          <p:nvPr/>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4" name="Text Placeholder 18"/>
          <p:cNvSpPr>
            <a:spLocks noGrp="1"/>
          </p:cNvSpPr>
          <p:nvPr>
            <p:ph type="body" sz="quarter" idx="25" hasCustomPrompt="1"/>
          </p:nvPr>
        </p:nvSpPr>
        <p:spPr>
          <a:xfrm>
            <a:off x="349277" y="24607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p:nvSpPr>
        <p:spPr>
          <a:xfrm flipH="1">
            <a:off x="2002021" y="246445"/>
            <a:ext cx="326307" cy="31956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smtClean="0"/>
              <a:t>5</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00500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ontent A w/o subtitle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351452"/>
            <a:ext cx="8450390"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3" name="Text Placeholder 2"/>
          <p:cNvSpPr>
            <a:spLocks noGrp="1"/>
          </p:cNvSpPr>
          <p:nvPr>
            <p:ph type="body" sz="quarter" idx="19"/>
          </p:nvPr>
        </p:nvSpPr>
        <p:spPr>
          <a:xfrm>
            <a:off x="347245" y="1304143"/>
            <a:ext cx="8450390" cy="46902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563331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TOC Dar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1452"/>
            <a:ext cx="6378020"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0B5258"/>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347247" y="1304145"/>
            <a:ext cx="6161129" cy="4690255"/>
          </a:xfrm>
        </p:spPr>
        <p:txBody>
          <a:bodyPr/>
          <a:lstStyle>
            <a:lvl1pPr marL="236538" indent="-236538">
              <a:buFont typeface="Arial" charset="0"/>
              <a:buChar char="•"/>
              <a:defRPr>
                <a:solidFill>
                  <a:srgbClr val="0B525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spTree>
    <p:extLst>
      <p:ext uri="{BB962C8B-B14F-4D97-AF65-F5344CB8AC3E}">
        <p14:creationId xmlns:p14="http://schemas.microsoft.com/office/powerpoint/2010/main" val="63764634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ontent A Right Artwor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18"/>
          <p:cNvSpPr>
            <a:spLocks noGrp="1"/>
          </p:cNvSpPr>
          <p:nvPr>
            <p:ph type="body" sz="quarter" idx="18" hasCustomPrompt="1"/>
          </p:nvPr>
        </p:nvSpPr>
        <p:spPr>
          <a:xfrm>
            <a:off x="347246" y="355657"/>
            <a:ext cx="6659611" cy="354829"/>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3" name="Text Placeholder 2"/>
          <p:cNvSpPr>
            <a:spLocks noGrp="1"/>
          </p:cNvSpPr>
          <p:nvPr>
            <p:ph type="body" sz="quarter" idx="19"/>
          </p:nvPr>
        </p:nvSpPr>
        <p:spPr>
          <a:xfrm>
            <a:off x="347246" y="1336553"/>
            <a:ext cx="8450390" cy="46578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20" hasCustomPrompt="1"/>
          </p:nvPr>
        </p:nvSpPr>
        <p:spPr>
          <a:xfrm>
            <a:off x="347246" y="726050"/>
            <a:ext cx="6650928" cy="274397"/>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Tree>
    <p:extLst>
      <p:ext uri="{BB962C8B-B14F-4D97-AF65-F5344CB8AC3E}">
        <p14:creationId xmlns:p14="http://schemas.microsoft.com/office/powerpoint/2010/main" val="327434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ontent A Left Artwor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18"/>
          <p:cNvSpPr>
            <a:spLocks noGrp="1"/>
          </p:cNvSpPr>
          <p:nvPr>
            <p:ph type="body" sz="quarter" idx="18" hasCustomPrompt="1"/>
          </p:nvPr>
        </p:nvSpPr>
        <p:spPr>
          <a:xfrm>
            <a:off x="1527141" y="351452"/>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3" name="Text Placeholder 2"/>
          <p:cNvSpPr>
            <a:spLocks noGrp="1"/>
          </p:cNvSpPr>
          <p:nvPr>
            <p:ph type="body" sz="quarter" idx="19"/>
          </p:nvPr>
        </p:nvSpPr>
        <p:spPr>
          <a:xfrm>
            <a:off x="1527141" y="1347633"/>
            <a:ext cx="7270494" cy="46467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8"/>
          <p:cNvSpPr>
            <a:spLocks noGrp="1"/>
          </p:cNvSpPr>
          <p:nvPr>
            <p:ph type="body" sz="quarter" idx="20" hasCustomPrompt="1"/>
          </p:nvPr>
        </p:nvSpPr>
        <p:spPr>
          <a:xfrm>
            <a:off x="1527140" y="721844"/>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Tree>
    <p:extLst>
      <p:ext uri="{BB962C8B-B14F-4D97-AF65-F5344CB8AC3E}">
        <p14:creationId xmlns:p14="http://schemas.microsoft.com/office/powerpoint/2010/main" val="384068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ontent B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4674726" y="1304145"/>
            <a:ext cx="4122909" cy="46902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8"/>
          <p:cNvSpPr>
            <a:spLocks noGrp="1"/>
          </p:cNvSpPr>
          <p:nvPr>
            <p:ph type="body" sz="quarter" idx="18" hasCustomPrompt="1"/>
          </p:nvPr>
        </p:nvSpPr>
        <p:spPr>
          <a:xfrm>
            <a:off x="347245" y="342652"/>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3" name="Text Placeholder 18"/>
          <p:cNvSpPr>
            <a:spLocks noGrp="1"/>
          </p:cNvSpPr>
          <p:nvPr>
            <p:ph type="body" sz="quarter" idx="21" hasCustomPrompt="1"/>
          </p:nvPr>
        </p:nvSpPr>
        <p:spPr>
          <a:xfrm>
            <a:off x="347245" y="713044"/>
            <a:ext cx="8450389"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5" name="Content Placeholder 4"/>
          <p:cNvSpPr>
            <a:spLocks noGrp="1"/>
          </p:cNvSpPr>
          <p:nvPr>
            <p:ph sz="quarter" idx="22" hasCustomPrompt="1"/>
          </p:nvPr>
        </p:nvSpPr>
        <p:spPr>
          <a:xfrm>
            <a:off x="347245" y="1334971"/>
            <a:ext cx="4164012" cy="4689475"/>
          </a:xfrm>
        </p:spPr>
        <p:txBody>
          <a:bodyPr/>
          <a:lstStyle>
            <a:lvl1pPr>
              <a:defRPr baseline="0"/>
            </a:lvl1pPr>
          </a:lstStyle>
          <a:p>
            <a:pPr lvl="0"/>
            <a:r>
              <a:rPr lang="en-US" dirty="0" smtClean="0"/>
              <a:t>Click Icons to </a:t>
            </a:r>
            <a:r>
              <a:rPr lang="en-US" smtClean="0"/>
              <a:t>add media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91700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ontent B w/o Subtitle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4674726" y="1304145"/>
            <a:ext cx="4122909" cy="47027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8"/>
          <p:cNvSpPr>
            <a:spLocks noGrp="1"/>
          </p:cNvSpPr>
          <p:nvPr>
            <p:ph type="body" sz="quarter" idx="18" hasCustomPrompt="1"/>
          </p:nvPr>
        </p:nvSpPr>
        <p:spPr>
          <a:xfrm>
            <a:off x="347245" y="35918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10" name="Content Placeholder 4"/>
          <p:cNvSpPr>
            <a:spLocks noGrp="1"/>
          </p:cNvSpPr>
          <p:nvPr>
            <p:ph sz="quarter" idx="22" hasCustomPrompt="1"/>
          </p:nvPr>
        </p:nvSpPr>
        <p:spPr>
          <a:xfrm>
            <a:off x="347245" y="1334971"/>
            <a:ext cx="4164012" cy="4689475"/>
          </a:xfrm>
        </p:spPr>
        <p:txBody>
          <a:bodyPr/>
          <a:lstStyle>
            <a:lvl1pPr>
              <a:defRPr baseline="0"/>
            </a:lvl1pPr>
          </a:lstStyle>
          <a:p>
            <a:pPr lvl="0"/>
            <a:r>
              <a:rPr lang="en-US" dirty="0" smtClean="0"/>
              <a:t>Click Icons to </a:t>
            </a:r>
            <a:r>
              <a:rPr lang="en-US" smtClean="0"/>
              <a:t>add media</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66091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ontent B Right Artwork">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 Placeholder 2"/>
          <p:cNvSpPr>
            <a:spLocks noGrp="1"/>
          </p:cNvSpPr>
          <p:nvPr>
            <p:ph type="body" sz="quarter" idx="20"/>
          </p:nvPr>
        </p:nvSpPr>
        <p:spPr>
          <a:xfrm>
            <a:off x="3960108" y="1338937"/>
            <a:ext cx="3143425" cy="46679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8"/>
          <p:cNvSpPr>
            <a:spLocks noGrp="1"/>
          </p:cNvSpPr>
          <p:nvPr>
            <p:ph type="body" sz="quarter" idx="18" hasCustomPrompt="1"/>
          </p:nvPr>
        </p:nvSpPr>
        <p:spPr>
          <a:xfrm>
            <a:off x="347245" y="351452"/>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3" name="Text Placeholder 18"/>
          <p:cNvSpPr>
            <a:spLocks noGrp="1"/>
          </p:cNvSpPr>
          <p:nvPr>
            <p:ph type="body" sz="quarter" idx="21" hasCustomPrompt="1"/>
          </p:nvPr>
        </p:nvSpPr>
        <p:spPr>
          <a:xfrm>
            <a:off x="347245" y="721844"/>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8" name="Content Placeholder 4"/>
          <p:cNvSpPr>
            <a:spLocks noGrp="1"/>
          </p:cNvSpPr>
          <p:nvPr>
            <p:ph sz="quarter" idx="22" hasCustomPrompt="1"/>
          </p:nvPr>
        </p:nvSpPr>
        <p:spPr>
          <a:xfrm>
            <a:off x="347245" y="1336553"/>
            <a:ext cx="3454734" cy="4687894"/>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353225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ontent B Left Artwork">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 Placeholder 2"/>
          <p:cNvSpPr>
            <a:spLocks noGrp="1"/>
          </p:cNvSpPr>
          <p:nvPr>
            <p:ph type="body" sz="quarter" idx="20"/>
          </p:nvPr>
        </p:nvSpPr>
        <p:spPr>
          <a:xfrm>
            <a:off x="4949761" y="1338940"/>
            <a:ext cx="3847873" cy="46679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8"/>
          <p:cNvSpPr>
            <a:spLocks noGrp="1"/>
          </p:cNvSpPr>
          <p:nvPr>
            <p:ph type="body" sz="quarter" idx="18" hasCustomPrompt="1"/>
          </p:nvPr>
        </p:nvSpPr>
        <p:spPr>
          <a:xfrm>
            <a:off x="1527141" y="351452"/>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4" name="Text Placeholder 18"/>
          <p:cNvSpPr>
            <a:spLocks noGrp="1"/>
          </p:cNvSpPr>
          <p:nvPr>
            <p:ph type="body" sz="quarter" idx="21" hasCustomPrompt="1"/>
          </p:nvPr>
        </p:nvSpPr>
        <p:spPr>
          <a:xfrm>
            <a:off x="1527140" y="721844"/>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10" name="Content Placeholder 4"/>
          <p:cNvSpPr>
            <a:spLocks noGrp="1"/>
          </p:cNvSpPr>
          <p:nvPr>
            <p:ph sz="quarter" idx="22" hasCustomPrompt="1"/>
          </p:nvPr>
        </p:nvSpPr>
        <p:spPr>
          <a:xfrm>
            <a:off x="1527140" y="1336553"/>
            <a:ext cx="3278539" cy="4687894"/>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117196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ontent C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347245" y="1304144"/>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27" name="Picture Placeholder 2"/>
          <p:cNvSpPr>
            <a:spLocks noGrp="1"/>
          </p:cNvSpPr>
          <p:nvPr>
            <p:ph type="pic" sz="quarter" idx="28"/>
          </p:nvPr>
        </p:nvSpPr>
        <p:spPr>
          <a:xfrm>
            <a:off x="2507144" y="1314815"/>
            <a:ext cx="1789929" cy="1768000"/>
          </a:xfrm>
        </p:spPr>
        <p:txBody>
          <a:bodyPr/>
          <a:lstStyle>
            <a:lvl1pPr>
              <a:defRPr>
                <a:solidFill>
                  <a:schemeClr val="tx1"/>
                </a:solidFill>
              </a:defRPr>
            </a:lvl1pPr>
          </a:lstStyle>
          <a:p>
            <a:r>
              <a:rPr lang="en-US" smtClean="0"/>
              <a:t>Drag picture to placeholder or click icon to add</a:t>
            </a:r>
            <a:endParaRPr lang="en-US" dirty="0"/>
          </a:p>
        </p:txBody>
      </p:sp>
      <p:sp>
        <p:nvSpPr>
          <p:cNvPr id="28" name="Picture Placeholder 2"/>
          <p:cNvSpPr>
            <a:spLocks noGrp="1"/>
          </p:cNvSpPr>
          <p:nvPr>
            <p:ph type="pic" sz="quarter" idx="29"/>
          </p:nvPr>
        </p:nvSpPr>
        <p:spPr>
          <a:xfrm>
            <a:off x="4738357" y="1304144"/>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29" name="Picture Placeholder 2"/>
          <p:cNvSpPr>
            <a:spLocks noGrp="1"/>
          </p:cNvSpPr>
          <p:nvPr>
            <p:ph type="pic" sz="quarter" idx="30"/>
          </p:nvPr>
        </p:nvSpPr>
        <p:spPr>
          <a:xfrm>
            <a:off x="6994999" y="1304144"/>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13" name="Text Placeholder 10"/>
          <p:cNvSpPr>
            <a:spLocks noGrp="1"/>
          </p:cNvSpPr>
          <p:nvPr>
            <p:ph type="body" sz="quarter" idx="13"/>
          </p:nvPr>
        </p:nvSpPr>
        <p:spPr>
          <a:xfrm>
            <a:off x="2493953" y="3165308"/>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smtClean="0">
                <a:sym typeface="Georgia" charset="0"/>
              </a:rPr>
              <a:t>Click to edit Master text styles</a:t>
            </a:r>
          </a:p>
        </p:txBody>
      </p:sp>
      <p:sp>
        <p:nvSpPr>
          <p:cNvPr id="18" name="Text Placeholder 10"/>
          <p:cNvSpPr>
            <a:spLocks noGrp="1"/>
          </p:cNvSpPr>
          <p:nvPr>
            <p:ph type="body" sz="quarter" idx="19"/>
          </p:nvPr>
        </p:nvSpPr>
        <p:spPr>
          <a:xfrm>
            <a:off x="4736488" y="3154639"/>
            <a:ext cx="179036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smtClean="0">
                <a:sym typeface="Georgia" charset="0"/>
              </a:rPr>
              <a:t>Click to edit Master text styles</a:t>
            </a:r>
          </a:p>
        </p:txBody>
      </p:sp>
      <p:sp>
        <p:nvSpPr>
          <p:cNvPr id="22" name="Text Placeholder 10"/>
          <p:cNvSpPr>
            <a:spLocks noGrp="1"/>
          </p:cNvSpPr>
          <p:nvPr>
            <p:ph type="body" sz="quarter" idx="23"/>
          </p:nvPr>
        </p:nvSpPr>
        <p:spPr>
          <a:xfrm>
            <a:off x="6994999" y="3154639"/>
            <a:ext cx="179036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smtClean="0">
                <a:sym typeface="Georgia" charset="0"/>
              </a:rPr>
              <a:t>Click to edit Master text styles</a:t>
            </a:r>
          </a:p>
        </p:txBody>
      </p:sp>
      <p:sp>
        <p:nvSpPr>
          <p:cNvPr id="25" name="Text Placeholder 10"/>
          <p:cNvSpPr>
            <a:spLocks noGrp="1"/>
          </p:cNvSpPr>
          <p:nvPr>
            <p:ph type="body" sz="quarter" idx="26"/>
          </p:nvPr>
        </p:nvSpPr>
        <p:spPr>
          <a:xfrm>
            <a:off x="346806" y="3165308"/>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smtClean="0">
                <a:sym typeface="Georgia" charset="0"/>
              </a:rPr>
              <a:t>Click to edit Master text styles</a:t>
            </a:r>
          </a:p>
        </p:txBody>
      </p:sp>
      <p:sp>
        <p:nvSpPr>
          <p:cNvPr id="19" name="Text Placeholder 18"/>
          <p:cNvSpPr>
            <a:spLocks noGrp="1"/>
          </p:cNvSpPr>
          <p:nvPr>
            <p:ph type="body" sz="quarter" idx="18" hasCustomPrompt="1"/>
          </p:nvPr>
        </p:nvSpPr>
        <p:spPr>
          <a:xfrm>
            <a:off x="347245" y="35038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20" name="Text Placeholder 18"/>
          <p:cNvSpPr>
            <a:spLocks noGrp="1"/>
          </p:cNvSpPr>
          <p:nvPr>
            <p:ph type="body" sz="quarter" idx="20" hasCustomPrompt="1"/>
          </p:nvPr>
        </p:nvSpPr>
        <p:spPr>
          <a:xfrm>
            <a:off x="347246" y="720777"/>
            <a:ext cx="8450390" cy="257275"/>
          </a:xfrm>
          <a:prstGeom prst="rect">
            <a:avLst/>
          </a:prstGeom>
        </p:spPr>
        <p:txBody>
          <a:bodyPr vert="horz" lIns="0" tIns="0" rIns="0" bIns="0">
            <a:normAutofit/>
          </a:bodyPr>
          <a:lstStyle>
            <a:lvl1pPr marL="0" marR="0" indent="0" algn="l" defTabSz="457200" rtl="0" eaLnBrk="1" fontAlgn="auto" latinLnBrk="0" hangingPunct="1">
              <a:lnSpc>
                <a:spcPct val="100000"/>
              </a:lnSpc>
              <a:spcBef>
                <a:spcPts val="0"/>
              </a:spcBef>
              <a:spcAft>
                <a:spcPts val="0"/>
              </a:spcAft>
              <a:buClr>
                <a:srgbClr val="6FBE4A"/>
              </a:buClr>
              <a:buSzTx/>
              <a:buFont typeface="Arial" charset="0"/>
              <a:buNone/>
              <a:tabLst/>
              <a:defRPr sz="1800" b="0" i="0" cap="none" spc="0" baseline="0">
                <a:solidFill>
                  <a:srgbClr val="085157"/>
                </a:solidFill>
                <a:latin typeface="Arial"/>
                <a:cs typeface="Arial Black"/>
              </a:defRPr>
            </a:lvl1pPr>
          </a:lstStyle>
          <a:p>
            <a:pPr lvl="0"/>
            <a:r>
              <a:rPr lang="en-US" dirty="0" smtClean="0"/>
              <a:t>Page Subtitle Goes Here</a:t>
            </a:r>
          </a:p>
        </p:txBody>
      </p:sp>
      <p:sp>
        <p:nvSpPr>
          <p:cNvPr id="16"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30" name="Picture Placeholder 2"/>
          <p:cNvSpPr>
            <a:spLocks noGrp="1"/>
          </p:cNvSpPr>
          <p:nvPr>
            <p:ph type="pic" sz="quarter" idx="31"/>
          </p:nvPr>
        </p:nvSpPr>
        <p:spPr>
          <a:xfrm>
            <a:off x="323686" y="4061444"/>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31" name="Picture Placeholder 2"/>
          <p:cNvSpPr>
            <a:spLocks noGrp="1"/>
          </p:cNvSpPr>
          <p:nvPr>
            <p:ph type="pic" sz="quarter" idx="32"/>
          </p:nvPr>
        </p:nvSpPr>
        <p:spPr>
          <a:xfrm>
            <a:off x="2483585" y="4072115"/>
            <a:ext cx="1789929" cy="1768000"/>
          </a:xfrm>
        </p:spPr>
        <p:txBody>
          <a:bodyPr/>
          <a:lstStyle>
            <a:lvl1pPr>
              <a:defRPr>
                <a:solidFill>
                  <a:schemeClr val="tx1"/>
                </a:solidFill>
              </a:defRPr>
            </a:lvl1pPr>
          </a:lstStyle>
          <a:p>
            <a:r>
              <a:rPr lang="en-US" smtClean="0"/>
              <a:t>Drag picture to placeholder or click icon to add</a:t>
            </a:r>
            <a:endParaRPr lang="en-US" dirty="0"/>
          </a:p>
        </p:txBody>
      </p:sp>
      <p:sp>
        <p:nvSpPr>
          <p:cNvPr id="32" name="Picture Placeholder 2"/>
          <p:cNvSpPr>
            <a:spLocks noGrp="1"/>
          </p:cNvSpPr>
          <p:nvPr>
            <p:ph type="pic" sz="quarter" idx="33"/>
          </p:nvPr>
        </p:nvSpPr>
        <p:spPr>
          <a:xfrm>
            <a:off x="4714798" y="4061444"/>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33" name="Picture Placeholder 2"/>
          <p:cNvSpPr>
            <a:spLocks noGrp="1"/>
          </p:cNvSpPr>
          <p:nvPr>
            <p:ph type="pic" sz="quarter" idx="34"/>
          </p:nvPr>
        </p:nvSpPr>
        <p:spPr>
          <a:xfrm>
            <a:off x="6971440" y="4061444"/>
            <a:ext cx="1789929" cy="1768000"/>
          </a:xfrm>
        </p:spPr>
        <p:txBody>
          <a:bodyPr/>
          <a:lstStyle>
            <a:lvl1pPr>
              <a:defRPr>
                <a:solidFill>
                  <a:schemeClr val="tx1"/>
                </a:solidFill>
              </a:defRPr>
            </a:lvl1pPr>
          </a:lstStyle>
          <a:p>
            <a:r>
              <a:rPr lang="en-US" smtClean="0"/>
              <a:t>Drag picture to placeholder or click icon to add</a:t>
            </a:r>
            <a:endParaRPr lang="en-US"/>
          </a:p>
        </p:txBody>
      </p:sp>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760076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ntent C w/o Subtitle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349146" y="1297283"/>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27" name="Picture Placeholder 2"/>
          <p:cNvSpPr>
            <a:spLocks noGrp="1"/>
          </p:cNvSpPr>
          <p:nvPr>
            <p:ph type="pic" sz="quarter" idx="28"/>
          </p:nvPr>
        </p:nvSpPr>
        <p:spPr>
          <a:xfrm>
            <a:off x="2509045" y="1307954"/>
            <a:ext cx="1789929" cy="1768000"/>
          </a:xfrm>
        </p:spPr>
        <p:txBody>
          <a:bodyPr/>
          <a:lstStyle>
            <a:lvl1pPr>
              <a:defRPr>
                <a:solidFill>
                  <a:schemeClr val="tx1"/>
                </a:solidFill>
              </a:defRPr>
            </a:lvl1pPr>
          </a:lstStyle>
          <a:p>
            <a:r>
              <a:rPr lang="en-US" smtClean="0"/>
              <a:t>Drag picture to placeholder or click icon to add</a:t>
            </a:r>
            <a:endParaRPr lang="en-US" dirty="0"/>
          </a:p>
        </p:txBody>
      </p:sp>
      <p:sp>
        <p:nvSpPr>
          <p:cNvPr id="28" name="Picture Placeholder 2"/>
          <p:cNvSpPr>
            <a:spLocks noGrp="1"/>
          </p:cNvSpPr>
          <p:nvPr>
            <p:ph type="pic" sz="quarter" idx="29"/>
          </p:nvPr>
        </p:nvSpPr>
        <p:spPr>
          <a:xfrm>
            <a:off x="4740258" y="1297283"/>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29" name="Picture Placeholder 2"/>
          <p:cNvSpPr>
            <a:spLocks noGrp="1"/>
          </p:cNvSpPr>
          <p:nvPr>
            <p:ph type="pic" sz="quarter" idx="30"/>
          </p:nvPr>
        </p:nvSpPr>
        <p:spPr>
          <a:xfrm>
            <a:off x="6996900" y="1297283"/>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13" name="Text Placeholder 10"/>
          <p:cNvSpPr>
            <a:spLocks noGrp="1"/>
          </p:cNvSpPr>
          <p:nvPr>
            <p:ph type="body" sz="quarter" idx="13"/>
          </p:nvPr>
        </p:nvSpPr>
        <p:spPr>
          <a:xfrm>
            <a:off x="2495854" y="3158447"/>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18" name="Text Placeholder 10"/>
          <p:cNvSpPr>
            <a:spLocks noGrp="1"/>
          </p:cNvSpPr>
          <p:nvPr>
            <p:ph type="body" sz="quarter" idx="19"/>
          </p:nvPr>
        </p:nvSpPr>
        <p:spPr>
          <a:xfrm>
            <a:off x="4738389" y="3147778"/>
            <a:ext cx="179036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22" name="Text Placeholder 10"/>
          <p:cNvSpPr>
            <a:spLocks noGrp="1"/>
          </p:cNvSpPr>
          <p:nvPr>
            <p:ph type="body" sz="quarter" idx="23"/>
          </p:nvPr>
        </p:nvSpPr>
        <p:spPr>
          <a:xfrm>
            <a:off x="6996900" y="3147778"/>
            <a:ext cx="179036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25" name="Text Placeholder 10"/>
          <p:cNvSpPr>
            <a:spLocks noGrp="1"/>
          </p:cNvSpPr>
          <p:nvPr>
            <p:ph type="body" sz="quarter" idx="26"/>
          </p:nvPr>
        </p:nvSpPr>
        <p:spPr>
          <a:xfrm>
            <a:off x="348707" y="3158447"/>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19" name="Text Placeholder 18"/>
          <p:cNvSpPr>
            <a:spLocks noGrp="1"/>
          </p:cNvSpPr>
          <p:nvPr>
            <p:ph type="body" sz="quarter" idx="18" hasCustomPrompt="1"/>
          </p:nvPr>
        </p:nvSpPr>
        <p:spPr>
          <a:xfrm>
            <a:off x="347245" y="351452"/>
            <a:ext cx="8450390"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6"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49249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ontent C Right Artwork">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6" name="Picture Placeholder 2"/>
          <p:cNvSpPr>
            <a:spLocks noGrp="1"/>
          </p:cNvSpPr>
          <p:nvPr>
            <p:ph type="pic" sz="quarter" idx="27"/>
          </p:nvPr>
        </p:nvSpPr>
        <p:spPr>
          <a:xfrm>
            <a:off x="349146" y="2287305"/>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27" name="Picture Placeholder 2"/>
          <p:cNvSpPr>
            <a:spLocks noGrp="1"/>
          </p:cNvSpPr>
          <p:nvPr>
            <p:ph type="pic" sz="quarter" idx="28"/>
          </p:nvPr>
        </p:nvSpPr>
        <p:spPr>
          <a:xfrm>
            <a:off x="2509045" y="2297976"/>
            <a:ext cx="1789929" cy="1768000"/>
          </a:xfrm>
        </p:spPr>
        <p:txBody>
          <a:bodyPr/>
          <a:lstStyle>
            <a:lvl1pPr>
              <a:defRPr>
                <a:solidFill>
                  <a:schemeClr val="tx1"/>
                </a:solidFill>
              </a:defRPr>
            </a:lvl1pPr>
          </a:lstStyle>
          <a:p>
            <a:r>
              <a:rPr lang="en-US" smtClean="0"/>
              <a:t>Drag picture to placeholder or click icon to add</a:t>
            </a:r>
            <a:endParaRPr lang="en-US" dirty="0"/>
          </a:p>
        </p:txBody>
      </p:sp>
      <p:sp>
        <p:nvSpPr>
          <p:cNvPr id="28" name="Picture Placeholder 2"/>
          <p:cNvSpPr>
            <a:spLocks noGrp="1"/>
          </p:cNvSpPr>
          <p:nvPr>
            <p:ph type="pic" sz="quarter" idx="29"/>
          </p:nvPr>
        </p:nvSpPr>
        <p:spPr>
          <a:xfrm>
            <a:off x="4740258" y="2287305"/>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29" name="Picture Placeholder 2"/>
          <p:cNvSpPr>
            <a:spLocks noGrp="1"/>
          </p:cNvSpPr>
          <p:nvPr>
            <p:ph type="pic" sz="quarter" idx="30"/>
          </p:nvPr>
        </p:nvSpPr>
        <p:spPr>
          <a:xfrm>
            <a:off x="6996900" y="2287305"/>
            <a:ext cx="1789929" cy="1768000"/>
          </a:xfrm>
        </p:spPr>
        <p:txBody>
          <a:bodyPr/>
          <a:lstStyle>
            <a:lvl1pPr>
              <a:defRPr>
                <a:solidFill>
                  <a:schemeClr val="tx1"/>
                </a:solidFill>
              </a:defRPr>
            </a:lvl1pPr>
          </a:lstStyle>
          <a:p>
            <a:r>
              <a:rPr lang="en-US" smtClean="0"/>
              <a:t>Drag picture to placeholder or click icon to add</a:t>
            </a:r>
            <a:endParaRPr lang="en-US"/>
          </a:p>
        </p:txBody>
      </p:sp>
      <p:sp>
        <p:nvSpPr>
          <p:cNvPr id="13" name="Text Placeholder 10"/>
          <p:cNvSpPr>
            <a:spLocks noGrp="1"/>
          </p:cNvSpPr>
          <p:nvPr>
            <p:ph type="body" sz="quarter" idx="13"/>
          </p:nvPr>
        </p:nvSpPr>
        <p:spPr>
          <a:xfrm>
            <a:off x="2495854" y="4282939"/>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18" name="Text Placeholder 10"/>
          <p:cNvSpPr>
            <a:spLocks noGrp="1"/>
          </p:cNvSpPr>
          <p:nvPr>
            <p:ph type="body" sz="quarter" idx="19"/>
          </p:nvPr>
        </p:nvSpPr>
        <p:spPr>
          <a:xfrm>
            <a:off x="4738389" y="4272270"/>
            <a:ext cx="179036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22" name="Text Placeholder 10"/>
          <p:cNvSpPr>
            <a:spLocks noGrp="1"/>
          </p:cNvSpPr>
          <p:nvPr>
            <p:ph type="body" sz="quarter" idx="23"/>
          </p:nvPr>
        </p:nvSpPr>
        <p:spPr>
          <a:xfrm>
            <a:off x="6996900" y="4272270"/>
            <a:ext cx="179036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smtClean="0">
                <a:sym typeface="Georgia" charset="0"/>
              </a:rPr>
              <a:t>Click to edit Master text styles</a:t>
            </a:r>
          </a:p>
        </p:txBody>
      </p:sp>
      <p:sp>
        <p:nvSpPr>
          <p:cNvPr id="25" name="Text Placeholder 10"/>
          <p:cNvSpPr>
            <a:spLocks noGrp="1"/>
          </p:cNvSpPr>
          <p:nvPr>
            <p:ph type="body" sz="quarter" idx="26"/>
          </p:nvPr>
        </p:nvSpPr>
        <p:spPr>
          <a:xfrm>
            <a:off x="348707" y="4282939"/>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19" name="Text Placeholder 18"/>
          <p:cNvSpPr>
            <a:spLocks noGrp="1"/>
          </p:cNvSpPr>
          <p:nvPr>
            <p:ph type="body" sz="quarter" idx="18" hasCustomPrompt="1"/>
          </p:nvPr>
        </p:nvSpPr>
        <p:spPr>
          <a:xfrm>
            <a:off x="347245" y="359466"/>
            <a:ext cx="68324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20" name="Text Placeholder 18"/>
          <p:cNvSpPr>
            <a:spLocks noGrp="1"/>
          </p:cNvSpPr>
          <p:nvPr>
            <p:ph type="body" sz="quarter" idx="20" hasCustomPrompt="1"/>
          </p:nvPr>
        </p:nvSpPr>
        <p:spPr>
          <a:xfrm>
            <a:off x="347246" y="729858"/>
            <a:ext cx="6832488" cy="257275"/>
          </a:xfrm>
          <a:prstGeom prst="rect">
            <a:avLst/>
          </a:prstGeom>
        </p:spPr>
        <p:txBody>
          <a:bodyPr vert="horz" lIns="0" tIns="0" rIns="0" bIns="0">
            <a:normAutofit/>
          </a:bodyPr>
          <a:lstStyle>
            <a:lvl1pPr marL="0" marR="0" indent="0" algn="l" defTabSz="457200" rtl="0" eaLnBrk="1" fontAlgn="auto" latinLnBrk="0" hangingPunct="1">
              <a:lnSpc>
                <a:spcPct val="100000"/>
              </a:lnSpc>
              <a:spcBef>
                <a:spcPts val="0"/>
              </a:spcBef>
              <a:spcAft>
                <a:spcPts val="0"/>
              </a:spcAft>
              <a:buClr>
                <a:srgbClr val="6FBE4A"/>
              </a:buClr>
              <a:buSzTx/>
              <a:buFont typeface="Arial" charset="0"/>
              <a:buNone/>
              <a:tabLst/>
              <a:defRPr sz="1800" b="0" i="0" cap="none" spc="0" baseline="0">
                <a:solidFill>
                  <a:srgbClr val="085157"/>
                </a:solidFill>
                <a:latin typeface="Arial"/>
                <a:cs typeface="Arial Black"/>
              </a:defRPr>
            </a:lvl1pPr>
          </a:lstStyle>
          <a:p>
            <a:pPr lvl="0"/>
            <a:r>
              <a:rPr lang="en-US" dirty="0" smtClean="0"/>
              <a:t>Page Subtitle Goes Here</a:t>
            </a:r>
          </a:p>
        </p:txBody>
      </p:sp>
      <p:sp>
        <p:nvSpPr>
          <p:cNvPr id="16"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Tree>
    <p:extLst>
      <p:ext uri="{BB962C8B-B14F-4D97-AF65-F5344CB8AC3E}">
        <p14:creationId xmlns:p14="http://schemas.microsoft.com/office/powerpoint/2010/main" val="328692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ontent C Left Artwork">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6" name="Picture Placeholder 2"/>
          <p:cNvSpPr>
            <a:spLocks noGrp="1"/>
          </p:cNvSpPr>
          <p:nvPr>
            <p:ph type="pic" sz="quarter" idx="27"/>
          </p:nvPr>
        </p:nvSpPr>
        <p:spPr>
          <a:xfrm>
            <a:off x="3411850" y="1936501"/>
            <a:ext cx="1647396" cy="1768000"/>
          </a:xfrm>
        </p:spPr>
        <p:txBody>
          <a:bodyPr/>
          <a:lstStyle>
            <a:lvl1pPr>
              <a:defRPr>
                <a:solidFill>
                  <a:schemeClr val="tx1"/>
                </a:solidFill>
              </a:defRPr>
            </a:lvl1pPr>
          </a:lstStyle>
          <a:p>
            <a:r>
              <a:rPr lang="en-US" smtClean="0"/>
              <a:t>Drag picture to placeholder or click icon to add</a:t>
            </a:r>
            <a:endParaRPr lang="en-US"/>
          </a:p>
        </p:txBody>
      </p:sp>
      <p:sp>
        <p:nvSpPr>
          <p:cNvPr id="27" name="Picture Placeholder 2"/>
          <p:cNvSpPr>
            <a:spLocks noGrp="1"/>
          </p:cNvSpPr>
          <p:nvPr>
            <p:ph type="pic" sz="quarter" idx="28"/>
          </p:nvPr>
        </p:nvSpPr>
        <p:spPr>
          <a:xfrm>
            <a:off x="5298015" y="1928485"/>
            <a:ext cx="1633436" cy="1768000"/>
          </a:xfrm>
        </p:spPr>
        <p:txBody>
          <a:bodyPr/>
          <a:lstStyle>
            <a:lvl1pPr>
              <a:defRPr>
                <a:solidFill>
                  <a:schemeClr val="tx1"/>
                </a:solidFill>
              </a:defRPr>
            </a:lvl1pPr>
          </a:lstStyle>
          <a:p>
            <a:r>
              <a:rPr lang="en-US" smtClean="0"/>
              <a:t>Drag picture to placeholder or click icon to add</a:t>
            </a:r>
            <a:endParaRPr lang="en-US"/>
          </a:p>
        </p:txBody>
      </p:sp>
      <p:sp>
        <p:nvSpPr>
          <p:cNvPr id="28" name="Picture Placeholder 2"/>
          <p:cNvSpPr>
            <a:spLocks noGrp="1"/>
          </p:cNvSpPr>
          <p:nvPr>
            <p:ph type="pic" sz="quarter" idx="29"/>
          </p:nvPr>
        </p:nvSpPr>
        <p:spPr>
          <a:xfrm>
            <a:off x="7153525" y="1936501"/>
            <a:ext cx="1643669" cy="1768000"/>
          </a:xfrm>
        </p:spPr>
        <p:txBody>
          <a:bodyPr/>
          <a:lstStyle>
            <a:lvl1pPr>
              <a:defRPr>
                <a:solidFill>
                  <a:schemeClr val="tx1"/>
                </a:solidFill>
              </a:defRPr>
            </a:lvl1pPr>
          </a:lstStyle>
          <a:p>
            <a:r>
              <a:rPr lang="en-US" smtClean="0"/>
              <a:t>Drag picture to placeholder or click icon to add</a:t>
            </a:r>
            <a:endParaRPr lang="en-US"/>
          </a:p>
        </p:txBody>
      </p:sp>
      <p:sp>
        <p:nvSpPr>
          <p:cNvPr id="29" name="Picture Placeholder 2"/>
          <p:cNvSpPr>
            <a:spLocks noGrp="1"/>
          </p:cNvSpPr>
          <p:nvPr>
            <p:ph type="pic" sz="quarter" idx="30"/>
          </p:nvPr>
        </p:nvSpPr>
        <p:spPr>
          <a:xfrm>
            <a:off x="1531171" y="1920352"/>
            <a:ext cx="1633436" cy="1768000"/>
          </a:xfrm>
        </p:spPr>
        <p:txBody>
          <a:bodyPr/>
          <a:lstStyle>
            <a:lvl1pPr>
              <a:defRPr>
                <a:solidFill>
                  <a:schemeClr val="tx1"/>
                </a:solidFill>
              </a:defRPr>
            </a:lvl1pPr>
          </a:lstStyle>
          <a:p>
            <a:r>
              <a:rPr lang="en-US" dirty="0" smtClean="0"/>
              <a:t>Drag picture to placeholder or click icon to add</a:t>
            </a:r>
            <a:endParaRPr lang="en-US" dirty="0"/>
          </a:p>
        </p:txBody>
      </p:sp>
      <p:sp>
        <p:nvSpPr>
          <p:cNvPr id="13" name="Text Placeholder 10"/>
          <p:cNvSpPr>
            <a:spLocks noGrp="1"/>
          </p:cNvSpPr>
          <p:nvPr>
            <p:ph type="body" sz="quarter" idx="13"/>
          </p:nvPr>
        </p:nvSpPr>
        <p:spPr>
          <a:xfrm>
            <a:off x="3411849" y="3914641"/>
            <a:ext cx="1647395"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18" name="Text Placeholder 10"/>
          <p:cNvSpPr>
            <a:spLocks noGrp="1"/>
          </p:cNvSpPr>
          <p:nvPr>
            <p:ph type="body" sz="quarter" idx="19"/>
          </p:nvPr>
        </p:nvSpPr>
        <p:spPr>
          <a:xfrm>
            <a:off x="5298015" y="3903970"/>
            <a:ext cx="163343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22" name="Text Placeholder 10"/>
          <p:cNvSpPr>
            <a:spLocks noGrp="1"/>
          </p:cNvSpPr>
          <p:nvPr>
            <p:ph type="body" sz="quarter" idx="23"/>
          </p:nvPr>
        </p:nvSpPr>
        <p:spPr>
          <a:xfrm>
            <a:off x="7153525" y="3903970"/>
            <a:ext cx="164410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25" name="Text Placeholder 10"/>
          <p:cNvSpPr>
            <a:spLocks noGrp="1"/>
          </p:cNvSpPr>
          <p:nvPr>
            <p:ph type="body" sz="quarter" idx="26"/>
          </p:nvPr>
        </p:nvSpPr>
        <p:spPr>
          <a:xfrm>
            <a:off x="1527141" y="3914641"/>
            <a:ext cx="1637463"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smtClean="0">
                <a:sym typeface="Georgia" charset="0"/>
              </a:rPr>
              <a:t>Click to edit Master text styles</a:t>
            </a:r>
          </a:p>
        </p:txBody>
      </p:sp>
      <p:sp>
        <p:nvSpPr>
          <p:cNvPr id="14" name="Text Placeholder 18"/>
          <p:cNvSpPr>
            <a:spLocks noGrp="1"/>
          </p:cNvSpPr>
          <p:nvPr>
            <p:ph type="body" sz="quarter" idx="18" hasCustomPrompt="1"/>
          </p:nvPr>
        </p:nvSpPr>
        <p:spPr>
          <a:xfrm>
            <a:off x="1527141" y="351341"/>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5" name="Text Placeholder 18"/>
          <p:cNvSpPr>
            <a:spLocks noGrp="1"/>
          </p:cNvSpPr>
          <p:nvPr>
            <p:ph type="body" sz="quarter" idx="20" hasCustomPrompt="1"/>
          </p:nvPr>
        </p:nvSpPr>
        <p:spPr>
          <a:xfrm>
            <a:off x="1527140" y="721733"/>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Tree>
    <p:extLst>
      <p:ext uri="{BB962C8B-B14F-4D97-AF65-F5344CB8AC3E}">
        <p14:creationId xmlns:p14="http://schemas.microsoft.com/office/powerpoint/2010/main" val="425321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OC Numbers Color Bar">
    <p:spTree>
      <p:nvGrpSpPr>
        <p:cNvPr id="1" name=""/>
        <p:cNvGrpSpPr/>
        <p:nvPr/>
      </p:nvGrpSpPr>
      <p:grpSpPr>
        <a:xfrm>
          <a:off x="0" y="0"/>
          <a:ext cx="0" cy="0"/>
          <a:chOff x="0" y="0"/>
          <a:chExt cx="0" cy="0"/>
        </a:xfrm>
      </p:grpSpPr>
      <p:sp>
        <p:nvSpPr>
          <p:cNvPr id="2" name="Oval 1"/>
          <p:cNvSpPr/>
          <p:nvPr/>
        </p:nvSpPr>
        <p:spPr>
          <a:xfrm>
            <a:off x="410743" y="1310507"/>
            <a:ext cx="430632" cy="421737"/>
          </a:xfrm>
          <a:prstGeom prst="ellipse">
            <a:avLst/>
          </a:prstGeom>
          <a:solidFill>
            <a:srgbClr val="70BF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1</a:t>
            </a:r>
          </a:p>
        </p:txBody>
      </p:sp>
      <p:sp>
        <p:nvSpPr>
          <p:cNvPr id="11" name="Text Placeholder 18"/>
          <p:cNvSpPr>
            <a:spLocks noGrp="1"/>
          </p:cNvSpPr>
          <p:nvPr>
            <p:ph type="body" sz="quarter" idx="18" hasCustomPrompt="1"/>
          </p:nvPr>
        </p:nvSpPr>
        <p:spPr>
          <a:xfrm>
            <a:off x="347244" y="351452"/>
            <a:ext cx="8085243"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TABLE OF CONTENTS</a:t>
            </a:r>
          </a:p>
        </p:txBody>
      </p:sp>
      <p:sp>
        <p:nvSpPr>
          <p:cNvPr id="13" name="Text Placeholder 2"/>
          <p:cNvSpPr>
            <a:spLocks noGrp="1"/>
          </p:cNvSpPr>
          <p:nvPr>
            <p:ph type="body" sz="quarter" idx="20" hasCustomPrompt="1"/>
          </p:nvPr>
        </p:nvSpPr>
        <p:spPr>
          <a:xfrm>
            <a:off x="1155205" y="1310506"/>
            <a:ext cx="7277283" cy="4217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7" name="Text Placeholder 2"/>
          <p:cNvSpPr>
            <a:spLocks noGrp="1"/>
          </p:cNvSpPr>
          <p:nvPr>
            <p:ph type="body" sz="quarter" idx="22" hasCustomPrompt="1"/>
          </p:nvPr>
        </p:nvSpPr>
        <p:spPr>
          <a:xfrm>
            <a:off x="1155207" y="2323681"/>
            <a:ext cx="7277283" cy="4404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4" name="Text Placeholder 2"/>
          <p:cNvSpPr>
            <a:spLocks noGrp="1"/>
          </p:cNvSpPr>
          <p:nvPr>
            <p:ph type="body" sz="quarter" idx="23" hasCustomPrompt="1"/>
          </p:nvPr>
        </p:nvSpPr>
        <p:spPr>
          <a:xfrm>
            <a:off x="1155206" y="3336854"/>
            <a:ext cx="7277283" cy="42739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5" name="Text Placeholder 2"/>
          <p:cNvSpPr>
            <a:spLocks noGrp="1"/>
          </p:cNvSpPr>
          <p:nvPr>
            <p:ph type="body" sz="quarter" idx="24" hasCustomPrompt="1"/>
          </p:nvPr>
        </p:nvSpPr>
        <p:spPr>
          <a:xfrm>
            <a:off x="1155205" y="4350027"/>
            <a:ext cx="7277283"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8" name="Oval 17"/>
          <p:cNvSpPr/>
          <p:nvPr/>
        </p:nvSpPr>
        <p:spPr>
          <a:xfrm>
            <a:off x="402806" y="2331619"/>
            <a:ext cx="430632" cy="421737"/>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2</a:t>
            </a:r>
          </a:p>
        </p:txBody>
      </p:sp>
      <p:sp>
        <p:nvSpPr>
          <p:cNvPr id="19" name="Oval 18"/>
          <p:cNvSpPr/>
          <p:nvPr/>
        </p:nvSpPr>
        <p:spPr>
          <a:xfrm>
            <a:off x="410743" y="3336854"/>
            <a:ext cx="430632" cy="421737"/>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3</a:t>
            </a:r>
          </a:p>
        </p:txBody>
      </p:sp>
      <p:sp>
        <p:nvSpPr>
          <p:cNvPr id="20" name="Oval 19"/>
          <p:cNvSpPr/>
          <p:nvPr/>
        </p:nvSpPr>
        <p:spPr>
          <a:xfrm>
            <a:off x="410743" y="4350027"/>
            <a:ext cx="430632" cy="421737"/>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4</a:t>
            </a:r>
          </a:p>
        </p:txBody>
      </p:sp>
      <p:sp>
        <p:nvSpPr>
          <p:cNvPr id="26" name="Slide Number Placeholder 4"/>
          <p:cNvSpPr txBox="1">
            <a:spLocks/>
          </p:cNvSpPr>
          <p:nvPr/>
        </p:nvSpPr>
        <p:spPr>
          <a:xfrm>
            <a:off x="8382000" y="6460434"/>
            <a:ext cx="404725" cy="219766"/>
          </a:xfrm>
          <a:prstGeom prst="rect">
            <a:avLst/>
          </a:prstGeom>
        </p:spPr>
        <p:txBody>
          <a:bodyPr vert="horz" lIns="0" tIns="0" rIns="0" bIns="0" rtlCol="0" anchor="b" anchorCtr="0"/>
          <a:lstStyle>
            <a:lvl1pPr algn="r" defTabSz="309563">
              <a:defRPr sz="1000" spc="90">
                <a:solidFill>
                  <a:schemeClr val="tx1">
                    <a:tint val="75000"/>
                  </a:schemeClr>
                </a:solidFill>
                <a:latin typeface="Arial" charset="0"/>
                <a:ea typeface="Arial" charset="0"/>
                <a:cs typeface="Arial" charset="0"/>
                <a:sym typeface="FuturaStd-Book"/>
              </a:defRPr>
            </a:lvl1pPr>
            <a:lvl2pPr indent="85725" defTabSz="309563">
              <a:defRPr sz="1100" spc="90">
                <a:solidFill>
                  <a:srgbClr val="9C9E9E"/>
                </a:solidFill>
                <a:latin typeface="FuturaStd-Book"/>
                <a:ea typeface="FuturaStd-Book"/>
                <a:cs typeface="FuturaStd-Book"/>
                <a:sym typeface="FuturaStd-Book"/>
              </a:defRPr>
            </a:lvl2pPr>
            <a:lvl3pPr indent="171450" defTabSz="309563">
              <a:defRPr sz="1100" spc="90">
                <a:solidFill>
                  <a:srgbClr val="9C9E9E"/>
                </a:solidFill>
                <a:latin typeface="FuturaStd-Book"/>
                <a:ea typeface="FuturaStd-Book"/>
                <a:cs typeface="FuturaStd-Book"/>
                <a:sym typeface="FuturaStd-Book"/>
              </a:defRPr>
            </a:lvl3pPr>
            <a:lvl4pPr indent="257175" defTabSz="309563">
              <a:defRPr sz="1100" spc="90">
                <a:solidFill>
                  <a:srgbClr val="9C9E9E"/>
                </a:solidFill>
                <a:latin typeface="FuturaStd-Book"/>
                <a:ea typeface="FuturaStd-Book"/>
                <a:cs typeface="FuturaStd-Book"/>
                <a:sym typeface="FuturaStd-Book"/>
              </a:defRPr>
            </a:lvl4pPr>
            <a:lvl5pPr indent="342900" defTabSz="309563">
              <a:defRPr sz="1100" spc="90">
                <a:solidFill>
                  <a:srgbClr val="9C9E9E"/>
                </a:solidFill>
                <a:latin typeface="FuturaStd-Book"/>
                <a:ea typeface="FuturaStd-Book"/>
                <a:cs typeface="FuturaStd-Book"/>
                <a:sym typeface="FuturaStd-Book"/>
              </a:defRPr>
            </a:lvl5pPr>
            <a:lvl6pPr indent="428625" defTabSz="309563">
              <a:defRPr sz="1100" spc="90">
                <a:solidFill>
                  <a:srgbClr val="9C9E9E"/>
                </a:solidFill>
                <a:latin typeface="FuturaStd-Book"/>
                <a:ea typeface="FuturaStd-Book"/>
                <a:cs typeface="FuturaStd-Book"/>
                <a:sym typeface="FuturaStd-Book"/>
              </a:defRPr>
            </a:lvl6pPr>
            <a:lvl7pPr indent="514350" defTabSz="309563">
              <a:defRPr sz="1100" spc="90">
                <a:solidFill>
                  <a:srgbClr val="9C9E9E"/>
                </a:solidFill>
                <a:latin typeface="FuturaStd-Book"/>
                <a:ea typeface="FuturaStd-Book"/>
                <a:cs typeface="FuturaStd-Book"/>
                <a:sym typeface="FuturaStd-Book"/>
              </a:defRPr>
            </a:lvl7pPr>
            <a:lvl8pPr indent="600075" defTabSz="309563">
              <a:defRPr sz="1100" spc="90">
                <a:solidFill>
                  <a:srgbClr val="9C9E9E"/>
                </a:solidFill>
                <a:latin typeface="FuturaStd-Book"/>
                <a:ea typeface="FuturaStd-Book"/>
                <a:cs typeface="FuturaStd-Book"/>
                <a:sym typeface="FuturaStd-Book"/>
              </a:defRPr>
            </a:lvl8pPr>
            <a:lvl9pPr indent="685800" defTabSz="309563">
              <a:defRPr sz="1100" spc="90">
                <a:solidFill>
                  <a:srgbClr val="9C9E9E"/>
                </a:solidFill>
                <a:latin typeface="FuturaStd-Book"/>
                <a:ea typeface="FuturaStd-Book"/>
                <a:cs typeface="FuturaStd-Book"/>
                <a:sym typeface="FuturaStd-Book"/>
              </a:defRPr>
            </a:lvl9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27" name="Text Placeholder 2"/>
          <p:cNvSpPr>
            <a:spLocks noGrp="1"/>
          </p:cNvSpPr>
          <p:nvPr>
            <p:ph type="body" sz="quarter" idx="25" hasCustomPrompt="1"/>
          </p:nvPr>
        </p:nvSpPr>
        <p:spPr>
          <a:xfrm>
            <a:off x="1155205" y="5311003"/>
            <a:ext cx="7277283"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8" name="Oval 27"/>
          <p:cNvSpPr/>
          <p:nvPr/>
        </p:nvSpPr>
        <p:spPr>
          <a:xfrm>
            <a:off x="410743" y="5311003"/>
            <a:ext cx="430632" cy="42173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5</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3859317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Content D Color Bar">
    <p:spTree>
      <p:nvGrpSpPr>
        <p:cNvPr id="1" name=""/>
        <p:cNvGrpSpPr/>
        <p:nvPr/>
      </p:nvGrpSpPr>
      <p:grpSpPr>
        <a:xfrm>
          <a:off x="0" y="0"/>
          <a:ext cx="0" cy="0"/>
          <a:chOff x="0" y="0"/>
          <a:chExt cx="0" cy="0"/>
        </a:xfrm>
      </p:grpSpPr>
      <p:sp>
        <p:nvSpPr>
          <p:cNvPr id="13" name="Text Placeholder 18"/>
          <p:cNvSpPr>
            <a:spLocks noGrp="1"/>
          </p:cNvSpPr>
          <p:nvPr>
            <p:ph type="body" sz="quarter" idx="12" hasCustomPrompt="1"/>
          </p:nvPr>
        </p:nvSpPr>
        <p:spPr>
          <a:xfrm>
            <a:off x="347246" y="5656370"/>
            <a:ext cx="8450390" cy="338029"/>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7" name="Content Placeholder 4"/>
          <p:cNvSpPr>
            <a:spLocks noGrp="1"/>
          </p:cNvSpPr>
          <p:nvPr>
            <p:ph sz="quarter" idx="22" hasCustomPrompt="1"/>
          </p:nvPr>
        </p:nvSpPr>
        <p:spPr>
          <a:xfrm>
            <a:off x="347245" y="351452"/>
            <a:ext cx="8439480" cy="5085152"/>
          </a:xfrm>
        </p:spPr>
        <p:txBody>
          <a:bodyPr/>
          <a:lstStyle>
            <a:lvl1pPr>
              <a:defRPr baseline="0"/>
            </a:lvl1pPr>
          </a:lstStyle>
          <a:p>
            <a:pPr lvl="0"/>
            <a:r>
              <a:rPr lang="en-US" dirty="0" smtClean="0"/>
              <a:t>Click Icons to </a:t>
            </a:r>
            <a:r>
              <a:rPr lang="en-US" smtClean="0"/>
              <a:t>add media</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57278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Content D Right Artwor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 Placeholder 18"/>
          <p:cNvSpPr>
            <a:spLocks noGrp="1"/>
          </p:cNvSpPr>
          <p:nvPr>
            <p:ph type="body" sz="quarter" idx="12" hasCustomPrompt="1"/>
          </p:nvPr>
        </p:nvSpPr>
        <p:spPr>
          <a:xfrm>
            <a:off x="347246" y="5515376"/>
            <a:ext cx="690022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7" name="Content Placeholder 4"/>
          <p:cNvSpPr>
            <a:spLocks noGrp="1"/>
          </p:cNvSpPr>
          <p:nvPr>
            <p:ph sz="quarter" idx="22" hasCustomPrompt="1"/>
          </p:nvPr>
        </p:nvSpPr>
        <p:spPr>
          <a:xfrm>
            <a:off x="347245" y="362532"/>
            <a:ext cx="6569194" cy="5013507"/>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128241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Content D Left Artwor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 Placeholder 18"/>
          <p:cNvSpPr>
            <a:spLocks noGrp="1"/>
          </p:cNvSpPr>
          <p:nvPr>
            <p:ph type="body" sz="quarter" idx="12" hasCustomPrompt="1"/>
          </p:nvPr>
        </p:nvSpPr>
        <p:spPr>
          <a:xfrm>
            <a:off x="1527140" y="5515376"/>
            <a:ext cx="7270496"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7"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8" name="Content Placeholder 4"/>
          <p:cNvSpPr>
            <a:spLocks noGrp="1"/>
          </p:cNvSpPr>
          <p:nvPr>
            <p:ph sz="quarter" idx="22" hasCustomPrompt="1"/>
          </p:nvPr>
        </p:nvSpPr>
        <p:spPr>
          <a:xfrm>
            <a:off x="1527140" y="362532"/>
            <a:ext cx="7259585" cy="4975044"/>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238568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Content E Color Bar">
    <p:spTree>
      <p:nvGrpSpPr>
        <p:cNvPr id="1" name=""/>
        <p:cNvGrpSpPr/>
        <p:nvPr/>
      </p:nvGrpSpPr>
      <p:grpSpPr>
        <a:xfrm>
          <a:off x="0" y="0"/>
          <a:ext cx="0" cy="0"/>
          <a:chOff x="0" y="0"/>
          <a:chExt cx="0" cy="0"/>
        </a:xfrm>
      </p:grpSpPr>
      <p:sp>
        <p:nvSpPr>
          <p:cNvPr id="10" name="Text Placeholder 18"/>
          <p:cNvSpPr>
            <a:spLocks noGrp="1"/>
          </p:cNvSpPr>
          <p:nvPr>
            <p:ph type="body" sz="quarter" idx="18" hasCustomPrompt="1"/>
          </p:nvPr>
        </p:nvSpPr>
        <p:spPr>
          <a:xfrm>
            <a:off x="347245" y="35869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1" name="Text Placeholder 18"/>
          <p:cNvSpPr>
            <a:spLocks noGrp="1"/>
          </p:cNvSpPr>
          <p:nvPr>
            <p:ph type="body" sz="quarter" idx="20" hasCustomPrompt="1"/>
          </p:nvPr>
        </p:nvSpPr>
        <p:spPr>
          <a:xfrm>
            <a:off x="347246" y="729087"/>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8"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smtClean="0"/>
              <a:t>Click Icons to </a:t>
            </a:r>
            <a:r>
              <a:rPr lang="en-US" smtClean="0"/>
              <a:t>add media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21239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_Content E Color Bar">
    <p:spTree>
      <p:nvGrpSpPr>
        <p:cNvPr id="1" name=""/>
        <p:cNvGrpSpPr/>
        <p:nvPr/>
      </p:nvGrpSpPr>
      <p:grpSpPr>
        <a:xfrm>
          <a:off x="0" y="0"/>
          <a:ext cx="0" cy="0"/>
          <a:chOff x="0" y="0"/>
          <a:chExt cx="0" cy="0"/>
        </a:xfrm>
      </p:grpSpPr>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8"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smtClean="0"/>
              <a:t>Click Icons to </a:t>
            </a:r>
            <a:r>
              <a:rPr lang="en-US" smtClean="0"/>
              <a:t>add media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
        <p:nvSpPr>
          <p:cNvPr id="15" name="Text Placeholder 18"/>
          <p:cNvSpPr>
            <a:spLocks noGrp="1"/>
          </p:cNvSpPr>
          <p:nvPr>
            <p:ph type="body" sz="quarter" idx="18" hasCustomPrompt="1"/>
          </p:nvPr>
        </p:nvSpPr>
        <p:spPr>
          <a:xfrm>
            <a:off x="347245" y="351452"/>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6" name="Text Placeholder 18"/>
          <p:cNvSpPr>
            <a:spLocks noGrp="1"/>
          </p:cNvSpPr>
          <p:nvPr>
            <p:ph type="body" sz="quarter" idx="21" hasCustomPrompt="1"/>
          </p:nvPr>
        </p:nvSpPr>
        <p:spPr>
          <a:xfrm>
            <a:off x="336335" y="826264"/>
            <a:ext cx="8450390" cy="305709"/>
          </a:xfrm>
          <a:prstGeom prst="rect">
            <a:avLst/>
          </a:prstGeom>
          <a:solidFill>
            <a:schemeClr val="tx2"/>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smtClean="0"/>
              <a:t>Question Goes Here</a:t>
            </a:r>
            <a:endParaRPr lang="en-US" dirty="0" smtClean="0"/>
          </a:p>
        </p:txBody>
      </p:sp>
    </p:spTree>
    <p:extLst>
      <p:ext uri="{BB962C8B-B14F-4D97-AF65-F5344CB8AC3E}">
        <p14:creationId xmlns:p14="http://schemas.microsoft.com/office/powerpoint/2010/main" val="476644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ontent E w/o Subtitle Color Bar">
    <p:spTree>
      <p:nvGrpSpPr>
        <p:cNvPr id="1" name=""/>
        <p:cNvGrpSpPr/>
        <p:nvPr/>
      </p:nvGrpSpPr>
      <p:grpSpPr>
        <a:xfrm>
          <a:off x="0" y="0"/>
          <a:ext cx="0" cy="0"/>
          <a:chOff x="0" y="0"/>
          <a:chExt cx="0" cy="0"/>
        </a:xfrm>
      </p:grpSpPr>
      <p:sp>
        <p:nvSpPr>
          <p:cNvPr id="10" name="Text Placeholder 18"/>
          <p:cNvSpPr>
            <a:spLocks noGrp="1"/>
          </p:cNvSpPr>
          <p:nvPr>
            <p:ph type="body" sz="quarter" idx="18" hasCustomPrompt="1"/>
          </p:nvPr>
        </p:nvSpPr>
        <p:spPr>
          <a:xfrm>
            <a:off x="347245" y="35869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7"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smtClean="0"/>
              <a:t>Click Icons to </a:t>
            </a:r>
            <a:r>
              <a:rPr lang="en-US" smtClean="0"/>
              <a:t>add media</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5935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ontent E Right Artwork">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 Placeholder 18"/>
          <p:cNvSpPr>
            <a:spLocks noGrp="1"/>
          </p:cNvSpPr>
          <p:nvPr>
            <p:ph type="body" sz="quarter" idx="18" hasCustomPrompt="1"/>
          </p:nvPr>
        </p:nvSpPr>
        <p:spPr>
          <a:xfrm>
            <a:off x="347245" y="351452"/>
            <a:ext cx="6840956"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1" name="Text Placeholder 18"/>
          <p:cNvSpPr>
            <a:spLocks noGrp="1"/>
          </p:cNvSpPr>
          <p:nvPr>
            <p:ph type="body" sz="quarter" idx="20" hasCustomPrompt="1"/>
          </p:nvPr>
        </p:nvSpPr>
        <p:spPr>
          <a:xfrm>
            <a:off x="347246" y="721844"/>
            <a:ext cx="6840956"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13"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7" name="Content Placeholder 4"/>
          <p:cNvSpPr>
            <a:spLocks noGrp="1"/>
          </p:cNvSpPr>
          <p:nvPr>
            <p:ph sz="quarter" idx="22" hasCustomPrompt="1"/>
          </p:nvPr>
        </p:nvSpPr>
        <p:spPr>
          <a:xfrm>
            <a:off x="347244" y="1336552"/>
            <a:ext cx="6840957" cy="4687894"/>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1152949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Content E Left Artwor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ext Placeholder 18"/>
          <p:cNvSpPr>
            <a:spLocks noGrp="1"/>
          </p:cNvSpPr>
          <p:nvPr>
            <p:ph type="body" sz="quarter" idx="18" hasCustomPrompt="1"/>
          </p:nvPr>
        </p:nvSpPr>
        <p:spPr>
          <a:xfrm>
            <a:off x="1527141" y="351452"/>
            <a:ext cx="727049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smtClean="0"/>
              <a:t>Page Title Goes Here</a:t>
            </a:r>
          </a:p>
        </p:txBody>
      </p:sp>
      <p:sp>
        <p:nvSpPr>
          <p:cNvPr id="16" name="Text Placeholder 18"/>
          <p:cNvSpPr>
            <a:spLocks noGrp="1"/>
          </p:cNvSpPr>
          <p:nvPr>
            <p:ph type="body" sz="quarter" idx="21" hasCustomPrompt="1"/>
          </p:nvPr>
        </p:nvSpPr>
        <p:spPr>
          <a:xfrm>
            <a:off x="1527140" y="721844"/>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smtClean="0"/>
              <a:t>Page Subtitle Goes Here</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9" name="Content Placeholder 4"/>
          <p:cNvSpPr>
            <a:spLocks noGrp="1"/>
          </p:cNvSpPr>
          <p:nvPr>
            <p:ph sz="quarter" idx="22" hasCustomPrompt="1"/>
          </p:nvPr>
        </p:nvSpPr>
        <p:spPr>
          <a:xfrm>
            <a:off x="1527140" y="1336552"/>
            <a:ext cx="7259585" cy="4687894"/>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409969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Content F Color Bar">
    <p:spTree>
      <p:nvGrpSpPr>
        <p:cNvPr id="1" name=""/>
        <p:cNvGrpSpPr/>
        <p:nvPr/>
      </p:nvGrpSpPr>
      <p:grpSpPr>
        <a:xfrm>
          <a:off x="0" y="0"/>
          <a:ext cx="0" cy="0"/>
          <a:chOff x="0" y="0"/>
          <a:chExt cx="0" cy="0"/>
        </a:xfrm>
      </p:grpSpPr>
      <p:sp>
        <p:nvSpPr>
          <p:cNvPr id="14" name="Text Placeholder 18"/>
          <p:cNvSpPr>
            <a:spLocks noGrp="1"/>
          </p:cNvSpPr>
          <p:nvPr>
            <p:ph type="body" sz="quarter" idx="12" hasCustomPrompt="1"/>
          </p:nvPr>
        </p:nvSpPr>
        <p:spPr>
          <a:xfrm>
            <a:off x="347246" y="351452"/>
            <a:ext cx="8450390" cy="627667"/>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8" name="Content Placeholder 4"/>
          <p:cNvSpPr>
            <a:spLocks noGrp="1"/>
          </p:cNvSpPr>
          <p:nvPr>
            <p:ph sz="quarter" idx="22" hasCustomPrompt="1"/>
          </p:nvPr>
        </p:nvSpPr>
        <p:spPr>
          <a:xfrm>
            <a:off x="347245" y="1304144"/>
            <a:ext cx="4114024" cy="4720302"/>
          </a:xfrm>
        </p:spPr>
        <p:txBody>
          <a:bodyPr/>
          <a:lstStyle>
            <a:lvl1pPr>
              <a:defRPr baseline="0"/>
            </a:lvl1pPr>
          </a:lstStyle>
          <a:p>
            <a:pPr lvl="0"/>
            <a:r>
              <a:rPr lang="en-US" dirty="0" smtClean="0"/>
              <a:t>Click Icons to </a:t>
            </a:r>
            <a:r>
              <a:rPr lang="en-US" smtClean="0"/>
              <a:t>add media</a:t>
            </a:r>
            <a:endParaRPr lang="en-US" dirty="0"/>
          </a:p>
        </p:txBody>
      </p:sp>
      <p:sp>
        <p:nvSpPr>
          <p:cNvPr id="11" name="Content Placeholder 4"/>
          <p:cNvSpPr>
            <a:spLocks noGrp="1"/>
          </p:cNvSpPr>
          <p:nvPr>
            <p:ph sz="quarter" idx="23" hasCustomPrompt="1"/>
          </p:nvPr>
        </p:nvSpPr>
        <p:spPr>
          <a:xfrm>
            <a:off x="4672701" y="1304144"/>
            <a:ext cx="4114024" cy="4720302"/>
          </a:xfrm>
        </p:spPr>
        <p:txBody>
          <a:bodyPr/>
          <a:lstStyle>
            <a:lvl1pPr>
              <a:defRPr baseline="0"/>
            </a:lvl1pPr>
          </a:lstStyle>
          <a:p>
            <a:pPr lvl="0"/>
            <a:r>
              <a:rPr lang="en-US" dirty="0" smtClean="0"/>
              <a:t>Click Icons to </a:t>
            </a:r>
            <a:r>
              <a:rPr lang="en-US" smtClean="0"/>
              <a:t>add media</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35266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ontent F Right Artwor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Content Placeholder 4"/>
          <p:cNvSpPr>
            <a:spLocks noGrp="1"/>
          </p:cNvSpPr>
          <p:nvPr>
            <p:ph sz="quarter" idx="29" hasCustomPrompt="1"/>
          </p:nvPr>
        </p:nvSpPr>
        <p:spPr>
          <a:xfrm>
            <a:off x="3953933" y="893774"/>
            <a:ext cx="3378088" cy="5122739"/>
          </a:xfrm>
        </p:spPr>
        <p:txBody>
          <a:bodyPr/>
          <a:lstStyle>
            <a:lvl1pPr>
              <a:defRPr baseline="0"/>
            </a:lvl1pPr>
          </a:lstStyle>
          <a:p>
            <a:pPr lvl="0"/>
            <a:r>
              <a:rPr lang="en-US" dirty="0" smtClean="0"/>
              <a:t>Click Icons to </a:t>
            </a:r>
            <a:r>
              <a:rPr lang="en-US" smtClean="0"/>
              <a:t>add media</a:t>
            </a:r>
            <a:endParaRPr lang="en-US" dirty="0"/>
          </a:p>
        </p:txBody>
      </p:sp>
      <p:sp>
        <p:nvSpPr>
          <p:cNvPr id="14" name="Text Placeholder 18"/>
          <p:cNvSpPr>
            <a:spLocks noGrp="1"/>
          </p:cNvSpPr>
          <p:nvPr>
            <p:ph type="body" sz="quarter" idx="12" hasCustomPrompt="1"/>
          </p:nvPr>
        </p:nvSpPr>
        <p:spPr>
          <a:xfrm>
            <a:off x="347245" y="362532"/>
            <a:ext cx="6934087"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smtClean="0"/>
              <a:t>Caption</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sp>
        <p:nvSpPr>
          <p:cNvPr id="11" name="Content Placeholder 4"/>
          <p:cNvSpPr>
            <a:spLocks noGrp="1"/>
          </p:cNvSpPr>
          <p:nvPr>
            <p:ph sz="quarter" idx="22" hasCustomPrompt="1"/>
          </p:nvPr>
        </p:nvSpPr>
        <p:spPr>
          <a:xfrm>
            <a:off x="347245" y="893774"/>
            <a:ext cx="3378088" cy="5122739"/>
          </a:xfrm>
        </p:spPr>
        <p:txBody>
          <a:bodyPr/>
          <a:lstStyle>
            <a:lvl1pPr>
              <a:defRPr baseline="0"/>
            </a:lvl1pPr>
          </a:lstStyle>
          <a:p>
            <a:pPr lvl="0"/>
            <a:r>
              <a:rPr lang="en-US" dirty="0" smtClean="0"/>
              <a:t>Click Icons to </a:t>
            </a:r>
            <a:r>
              <a:rPr lang="en-US" smtClean="0"/>
              <a:t>add media</a:t>
            </a:r>
            <a:endParaRPr lang="en-US" dirty="0"/>
          </a:p>
        </p:txBody>
      </p:sp>
    </p:spTree>
    <p:extLst>
      <p:ext uri="{BB962C8B-B14F-4D97-AF65-F5344CB8AC3E}">
        <p14:creationId xmlns:p14="http://schemas.microsoft.com/office/powerpoint/2010/main" val="2410569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slideLayout" Target="../slideLayouts/slideLayout46.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46"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41" Type="http://schemas.openxmlformats.org/officeDocument/2006/relationships/slideLayout" Target="../slideLayouts/slideLayout45.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45" Type="http://schemas.openxmlformats.org/officeDocument/2006/relationships/image" Target="../media/image7.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4" Type="http://schemas.openxmlformats.org/officeDocument/2006/relationships/image" Target="../media/image6.jpe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49.xml"/><Relationship Id="rId7"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4.png"/><Relationship Id="rId4" Type="http://schemas.openxmlformats.org/officeDocument/2006/relationships/slideLayout" Target="../slideLayouts/slideLayout50.xml"/><Relationship Id="rId9" Type="http://schemas.openxmlformats.org/officeDocument/2006/relationships/image" Target="../media/image24.jpe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55" Type="http://schemas.openxmlformats.org/officeDocument/2006/relationships/slideLayout" Target="../slideLayouts/slideLayout107.xml"/><Relationship Id="rId63" Type="http://schemas.openxmlformats.org/officeDocument/2006/relationships/image" Target="../media/image24.jpeg"/><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41" Type="http://schemas.openxmlformats.org/officeDocument/2006/relationships/slideLayout" Target="../slideLayouts/slideLayout93.xml"/><Relationship Id="rId54" Type="http://schemas.openxmlformats.org/officeDocument/2006/relationships/slideLayout" Target="../slideLayouts/slideLayout106.xml"/><Relationship Id="rId62" Type="http://schemas.openxmlformats.org/officeDocument/2006/relationships/image" Target="../media/image7.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3" Type="http://schemas.openxmlformats.org/officeDocument/2006/relationships/slideLayout" Target="../slideLayouts/slideLayout105.xml"/><Relationship Id="rId58" Type="http://schemas.openxmlformats.org/officeDocument/2006/relationships/slideLayout" Target="../slideLayouts/slideLayout110.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 Id="rId57" Type="http://schemas.openxmlformats.org/officeDocument/2006/relationships/slideLayout" Target="../slideLayouts/slideLayout109.xml"/><Relationship Id="rId61" Type="http://schemas.openxmlformats.org/officeDocument/2006/relationships/theme" Target="../theme/theme4.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slideLayout" Target="../slideLayouts/slideLayout104.xml"/><Relationship Id="rId60" Type="http://schemas.openxmlformats.org/officeDocument/2006/relationships/slideLayout" Target="../slideLayouts/slideLayout11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56" Type="http://schemas.openxmlformats.org/officeDocument/2006/relationships/slideLayout" Target="../slideLayouts/slideLayout108.xml"/><Relationship Id="rId64" Type="http://schemas.openxmlformats.org/officeDocument/2006/relationships/image" Target="../media/image4.png"/><Relationship Id="rId8" Type="http://schemas.openxmlformats.org/officeDocument/2006/relationships/slideLayout" Target="../slideLayouts/slideLayout60.xml"/><Relationship Id="rId51" Type="http://schemas.openxmlformats.org/officeDocument/2006/relationships/slideLayout" Target="../slideLayouts/slideLayout103.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5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12" y="6273639"/>
            <a:ext cx="1563300" cy="438480"/>
          </a:xfrm>
          <a:prstGeom prst="rect">
            <a:avLst/>
          </a:prstGeom>
        </p:spPr>
      </p:pic>
      <p:sp>
        <p:nvSpPr>
          <p:cNvPr id="2" name="Title Placeholder 1"/>
          <p:cNvSpPr>
            <a:spLocks noGrp="1"/>
          </p:cNvSpPr>
          <p:nvPr>
            <p:ph type="title"/>
          </p:nvPr>
        </p:nvSpPr>
        <p:spPr>
          <a:xfrm>
            <a:off x="704412" y="704411"/>
            <a:ext cx="7735177" cy="560992"/>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04412" y="1600202"/>
            <a:ext cx="7735177" cy="452543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3204582" y="6460434"/>
            <a:ext cx="5235007" cy="216435"/>
          </a:xfrm>
          <a:prstGeom prst="rect">
            <a:avLst/>
          </a:prstGeom>
        </p:spPr>
        <p:txBody>
          <a:bodyPr vert="horz" lIns="91440" tIns="45720" rIns="91440" bIns="45720" rtlCol="0" anchor="ctr"/>
          <a:lstStyle>
            <a:lvl1pPr algn="r">
              <a:defRPr sz="1000">
                <a:solidFill>
                  <a:schemeClr val="tx1">
                    <a:tint val="75000"/>
                  </a:schemeClr>
                </a:solidFill>
                <a:latin typeface="Arial" charset="0"/>
                <a:ea typeface="Arial" charset="0"/>
                <a:cs typeface="Arial" charset="0"/>
              </a:defRPr>
            </a:lvl1pPr>
          </a:lstStyle>
          <a:p>
            <a:pPr defTabSz="309563"/>
            <a:r>
              <a:rPr lang="en-US" kern="0" spc="90" dirty="0" smtClean="0">
                <a:solidFill>
                  <a:srgbClr val="014537">
                    <a:tint val="75000"/>
                  </a:srgbClr>
                </a:solidFill>
                <a:sym typeface="FuturaStd-Book"/>
              </a:rPr>
              <a:t>  © Harris Interactive 2015  |  </a:t>
            </a:r>
            <a:fld id="{8B466926-FFCF-D849-BE20-83CC7D4E4416}" type="slidenum">
              <a:rPr lang="en-US" kern="0" spc="90" smtClean="0">
                <a:solidFill>
                  <a:srgbClr val="014537">
                    <a:tint val="75000"/>
                  </a:srgbClr>
                </a:solidFill>
                <a:sym typeface="FuturaStd-Book"/>
              </a:rPr>
              <a:pPr defTabSz="309563"/>
              <a:t>‹N°›</a:t>
            </a:fld>
            <a:endParaRPr lang="en-US" kern="0" spc="90" dirty="0">
              <a:solidFill>
                <a:srgbClr val="014537">
                  <a:tint val="75000"/>
                </a:srgbClr>
              </a:solidFill>
              <a:sym typeface="FuturaStd-Book"/>
            </a:endParaRPr>
          </a:p>
        </p:txBody>
      </p:sp>
    </p:spTree>
    <p:extLst>
      <p:ext uri="{BB962C8B-B14F-4D97-AF65-F5344CB8AC3E}">
        <p14:creationId xmlns:p14="http://schemas.microsoft.com/office/powerpoint/2010/main" val="40902426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4207" r:id="rId3"/>
    <p:sldLayoutId id="2147484325" r:id="rId4"/>
  </p:sldLayoutIdLst>
  <p:hf hdr="0" dt="0"/>
  <p:txStyles>
    <p:titleStyle>
      <a:lvl1pPr algn="l" defTabSz="457200" rtl="0" eaLnBrk="1" latinLnBrk="0" hangingPunct="1">
        <a:spcBef>
          <a:spcPct val="0"/>
        </a:spcBef>
        <a:buNone/>
        <a:defRPr sz="2400" b="1" i="0" kern="1200" cap="all" spc="50" baseline="0">
          <a:solidFill>
            <a:srgbClr val="024537"/>
          </a:solidFill>
          <a:latin typeface="Arial" charset="0"/>
          <a:ea typeface="Arial" charset="0"/>
          <a:cs typeface="Arial" charset="0"/>
        </a:defRPr>
      </a:lvl1pPr>
    </p:titleStyle>
    <p:bodyStyle>
      <a:lvl1pPr marL="171450" indent="-171450" algn="l" defTabSz="457200" rtl="0" eaLnBrk="1" latinLnBrk="0" hangingPunct="1">
        <a:spcBef>
          <a:spcPct val="20000"/>
        </a:spcBef>
        <a:buClr>
          <a:srgbClr val="6FBE4A"/>
        </a:buClr>
        <a:buFont typeface="Arial" charset="0"/>
        <a:buChar char="•"/>
        <a:tabLst/>
        <a:defRPr sz="16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6FBE4A"/>
        </a:buClr>
        <a:buFont typeface="Arial"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6FBE4A"/>
        </a:buClr>
        <a:buFont typeface="Arial" charset="0"/>
        <a:buChar char="•"/>
        <a:tabLst/>
        <a:defRPr sz="16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6FBE4A"/>
        </a:buClr>
        <a:buFont typeface="Arial" charset="0"/>
        <a:buChar char="•"/>
        <a:tabLst/>
        <a:defRPr sz="16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6FBE4A"/>
        </a:buClr>
        <a:buFont typeface="Arial" charset="0"/>
        <a:buChar char="•"/>
        <a:tabLst/>
        <a:defRPr sz="16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189" y="351451"/>
            <a:ext cx="8436536" cy="62766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0191" y="1304144"/>
            <a:ext cx="8436534" cy="469025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spc="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0" name="Picture 9"/>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7" name="Picture 3"/>
          <p:cNvPicPr>
            <a:picLocks noChangeAspect="1"/>
          </p:cNvPicPr>
          <p:nvPr userDrawn="1"/>
        </p:nvPicPr>
        <p:blipFill>
          <a:blip r:embed="rId45" cstate="print">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3588584518"/>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 id="2147484221" r:id="rId13"/>
    <p:sldLayoutId id="2147484222" r:id="rId14"/>
    <p:sldLayoutId id="2147484223" r:id="rId15"/>
    <p:sldLayoutId id="2147484224" r:id="rId16"/>
    <p:sldLayoutId id="2147484225" r:id="rId17"/>
    <p:sldLayoutId id="2147484226" r:id="rId18"/>
    <p:sldLayoutId id="2147484227" r:id="rId19"/>
    <p:sldLayoutId id="2147484228" r:id="rId20"/>
    <p:sldLayoutId id="2147484229" r:id="rId21"/>
    <p:sldLayoutId id="2147484230" r:id="rId22"/>
    <p:sldLayoutId id="2147484231" r:id="rId23"/>
    <p:sldLayoutId id="2147484232" r:id="rId24"/>
    <p:sldLayoutId id="2147484233" r:id="rId25"/>
    <p:sldLayoutId id="2147484234" r:id="rId26"/>
    <p:sldLayoutId id="2147484235" r:id="rId27"/>
    <p:sldLayoutId id="2147484236" r:id="rId28"/>
    <p:sldLayoutId id="2147484237" r:id="rId29"/>
    <p:sldLayoutId id="2147484238" r:id="rId30"/>
    <p:sldLayoutId id="2147484239" r:id="rId31"/>
    <p:sldLayoutId id="2147484240" r:id="rId32"/>
    <p:sldLayoutId id="2147484241" r:id="rId33"/>
    <p:sldLayoutId id="2147484242" r:id="rId34"/>
    <p:sldLayoutId id="2147484243" r:id="rId35"/>
    <p:sldLayoutId id="2147484244" r:id="rId36"/>
    <p:sldLayoutId id="2147484245" r:id="rId37"/>
    <p:sldLayoutId id="2147484246" r:id="rId38"/>
    <p:sldLayoutId id="2147484247" r:id="rId39"/>
    <p:sldLayoutId id="2147484248" r:id="rId40"/>
    <p:sldLayoutId id="2147484249" r:id="rId41"/>
    <p:sldLayoutId id="2147484250" r:id="rId42"/>
  </p:sldLayoutIdLst>
  <p:hf hdr="0" ftr="0" dt="0"/>
  <p:txStyles>
    <p:titleStyle>
      <a:lvl1pPr algn="l" defTabSz="457200" rtl="0" eaLnBrk="1" latinLnBrk="0" hangingPunct="1">
        <a:spcBef>
          <a:spcPct val="0"/>
        </a:spcBef>
        <a:buNone/>
        <a:defRPr sz="2400" b="1" i="0" kern="1200" cap="none" spc="0" baseline="0">
          <a:solidFill>
            <a:srgbClr val="70BF4A"/>
          </a:solidFill>
          <a:latin typeface="Arial" charset="0"/>
          <a:ea typeface="Arial" charset="0"/>
          <a:cs typeface="Arial" charset="0"/>
        </a:defRPr>
      </a:lvl1pPr>
    </p:titleStyle>
    <p:bodyStyle>
      <a:lvl1pPr marL="236538" indent="-236538" algn="l" defTabSz="457200" rtl="0" eaLnBrk="1" latinLnBrk="0" hangingPunct="1">
        <a:spcBef>
          <a:spcPct val="20000"/>
        </a:spcBef>
        <a:buClr>
          <a:srgbClr val="6FBE4A"/>
        </a:buClr>
        <a:buFontTx/>
        <a:buBlip>
          <a:blip r:embed="rId46"/>
        </a:buBlip>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6FBE4A"/>
        </a:buClr>
        <a:buFont typeface="Arial"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6FBE4A"/>
        </a:buClr>
        <a:buFont typeface="Arial"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6FBE4A"/>
        </a:buClr>
        <a:buFont typeface="Arial"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6FBE4A"/>
        </a:buClr>
        <a:buFont typeface="Arial"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19532" y="6327940"/>
            <a:ext cx="1444012" cy="405021"/>
          </a:xfrm>
          <a:prstGeom prst="rect">
            <a:avLst/>
          </a:prstGeom>
        </p:spPr>
      </p:pic>
      <p:sp>
        <p:nvSpPr>
          <p:cNvPr id="2" name="Title Placeholder 1"/>
          <p:cNvSpPr>
            <a:spLocks noGrp="1"/>
          </p:cNvSpPr>
          <p:nvPr>
            <p:ph type="title"/>
          </p:nvPr>
        </p:nvSpPr>
        <p:spPr>
          <a:xfrm>
            <a:off x="350189" y="351451"/>
            <a:ext cx="8436536" cy="62766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0191" y="1304144"/>
            <a:ext cx="8436534" cy="469025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spc="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0" name="Picture 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Tree>
    <p:extLst>
      <p:ext uri="{BB962C8B-B14F-4D97-AF65-F5344CB8AC3E}">
        <p14:creationId xmlns:p14="http://schemas.microsoft.com/office/powerpoint/2010/main" val="2279353657"/>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Lst>
  <p:hf hdr="0" ftr="0" dt="0"/>
  <p:txStyles>
    <p:titleStyle>
      <a:lvl1pPr algn="l" defTabSz="457200" rtl="0" eaLnBrk="1" latinLnBrk="0" hangingPunct="1">
        <a:spcBef>
          <a:spcPct val="0"/>
        </a:spcBef>
        <a:buNone/>
        <a:defRPr sz="2400" b="1" i="0" kern="1200" cap="none" spc="0" baseline="0">
          <a:solidFill>
            <a:srgbClr val="70BF4A"/>
          </a:solidFill>
          <a:latin typeface="Arial" charset="0"/>
          <a:ea typeface="Arial" charset="0"/>
          <a:cs typeface="Arial" charset="0"/>
        </a:defRPr>
      </a:lvl1pPr>
    </p:titleStyle>
    <p:bodyStyle>
      <a:lvl1pPr marL="236538" indent="-236538" algn="l" defTabSz="457200" rtl="0" eaLnBrk="1" latinLnBrk="0" hangingPunct="1">
        <a:spcBef>
          <a:spcPct val="20000"/>
        </a:spcBef>
        <a:buClr>
          <a:srgbClr val="6FBE4A"/>
        </a:buClr>
        <a:buFontTx/>
        <a:buBlip>
          <a:blip r:embed="rId10"/>
        </a:buBlip>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6FBE4A"/>
        </a:buClr>
        <a:buFont typeface="Arial"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6FBE4A"/>
        </a:buClr>
        <a:buFont typeface="Arial"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6FBE4A"/>
        </a:buClr>
        <a:buFont typeface="Arial"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6FBE4A"/>
        </a:buClr>
        <a:buFont typeface="Arial"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
        <p:nvSpPr>
          <p:cNvPr id="2" name="Title Placeholder 1"/>
          <p:cNvSpPr>
            <a:spLocks noGrp="1"/>
          </p:cNvSpPr>
          <p:nvPr>
            <p:ph type="title"/>
          </p:nvPr>
        </p:nvSpPr>
        <p:spPr>
          <a:xfrm>
            <a:off x="350189" y="351451"/>
            <a:ext cx="8436536" cy="62766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0191" y="1304144"/>
            <a:ext cx="8436534" cy="4690256"/>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spc="0">
                <a:solidFill>
                  <a:schemeClr val="tx1">
                    <a:tint val="75000"/>
                  </a:schemeClr>
                </a:solidFill>
                <a:latin typeface="Arial" charset="0"/>
                <a:ea typeface="Arial" charset="0"/>
                <a:cs typeface="Arial" charset="0"/>
              </a:defRPr>
            </a:lvl1pPr>
          </a:lstStyle>
          <a:p>
            <a:fld id="{8B466926-FFCF-D849-BE20-83CC7D4E4416}" type="slidenum">
              <a:rPr lang="en-US" smtClean="0">
                <a:solidFill>
                  <a:srgbClr val="014537">
                    <a:tint val="75000"/>
                  </a:srgbClr>
                </a:solidFill>
              </a:rPr>
              <a:pPr/>
              <a:t>‹N°›</a:t>
            </a:fld>
            <a:endParaRPr lang="en-US" dirty="0">
              <a:solidFill>
                <a:srgbClr val="014537">
                  <a:tint val="75000"/>
                </a:srgbClr>
              </a:solidFill>
            </a:endParaRPr>
          </a:p>
        </p:txBody>
      </p:sp>
      <p:pic>
        <p:nvPicPr>
          <p:cNvPr id="10" name="Picture 9"/>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Tree>
    <p:extLst>
      <p:ext uri="{BB962C8B-B14F-4D97-AF65-F5344CB8AC3E}">
        <p14:creationId xmlns:p14="http://schemas.microsoft.com/office/powerpoint/2010/main" val="842871055"/>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78" r:id="rId15"/>
    <p:sldLayoutId id="2147484279" r:id="rId16"/>
    <p:sldLayoutId id="2147484280" r:id="rId17"/>
    <p:sldLayoutId id="2147484281" r:id="rId18"/>
    <p:sldLayoutId id="2147484282" r:id="rId19"/>
    <p:sldLayoutId id="2147484283" r:id="rId20"/>
    <p:sldLayoutId id="2147484284" r:id="rId21"/>
    <p:sldLayoutId id="2147484285" r:id="rId22"/>
    <p:sldLayoutId id="2147484286" r:id="rId23"/>
    <p:sldLayoutId id="2147484287" r:id="rId24"/>
    <p:sldLayoutId id="2147484288" r:id="rId25"/>
    <p:sldLayoutId id="2147484289" r:id="rId26"/>
    <p:sldLayoutId id="2147484290" r:id="rId27"/>
    <p:sldLayoutId id="2147484291" r:id="rId28"/>
    <p:sldLayoutId id="2147484292" r:id="rId29"/>
    <p:sldLayoutId id="2147484293" r:id="rId30"/>
    <p:sldLayoutId id="2147484294" r:id="rId31"/>
    <p:sldLayoutId id="2147484295" r:id="rId32"/>
    <p:sldLayoutId id="2147484296" r:id="rId33"/>
    <p:sldLayoutId id="2147484297" r:id="rId34"/>
    <p:sldLayoutId id="2147484298" r:id="rId35"/>
    <p:sldLayoutId id="2147484299" r:id="rId36"/>
    <p:sldLayoutId id="2147484300" r:id="rId37"/>
    <p:sldLayoutId id="2147484301" r:id="rId38"/>
    <p:sldLayoutId id="2147484302" r:id="rId39"/>
    <p:sldLayoutId id="2147484303" r:id="rId40"/>
    <p:sldLayoutId id="2147484304" r:id="rId41"/>
    <p:sldLayoutId id="2147484305" r:id="rId42"/>
    <p:sldLayoutId id="2147484306" r:id="rId43"/>
    <p:sldLayoutId id="2147484307" r:id="rId44"/>
    <p:sldLayoutId id="2147484308" r:id="rId45"/>
    <p:sldLayoutId id="2147484309" r:id="rId46"/>
    <p:sldLayoutId id="2147484310" r:id="rId47"/>
    <p:sldLayoutId id="2147484311" r:id="rId48"/>
    <p:sldLayoutId id="2147484312" r:id="rId49"/>
    <p:sldLayoutId id="2147484313" r:id="rId50"/>
    <p:sldLayoutId id="2147484314" r:id="rId51"/>
    <p:sldLayoutId id="2147484315" r:id="rId52"/>
    <p:sldLayoutId id="2147484316" r:id="rId53"/>
    <p:sldLayoutId id="2147484317" r:id="rId54"/>
    <p:sldLayoutId id="2147484318" r:id="rId55"/>
    <p:sldLayoutId id="2147484319" r:id="rId56"/>
    <p:sldLayoutId id="2147484320" r:id="rId57"/>
    <p:sldLayoutId id="2147484321" r:id="rId58"/>
    <p:sldLayoutId id="2147484323" r:id="rId59"/>
    <p:sldLayoutId id="2147484324" r:id="rId60"/>
  </p:sldLayoutIdLst>
  <p:timing>
    <p:tnLst>
      <p:par>
        <p:cTn id="1" dur="indefinite" restart="never" nodeType="tmRoot"/>
      </p:par>
    </p:tnLst>
  </p:timing>
  <p:txStyles>
    <p:titleStyle>
      <a:lvl1pPr algn="l" defTabSz="457200" rtl="0" eaLnBrk="1" latinLnBrk="0" hangingPunct="1">
        <a:spcBef>
          <a:spcPct val="0"/>
        </a:spcBef>
        <a:buNone/>
        <a:defRPr sz="2400" b="1" i="0" kern="1200" cap="none" spc="0" baseline="0">
          <a:solidFill>
            <a:srgbClr val="70BF4A"/>
          </a:solidFill>
          <a:latin typeface="Arial" charset="0"/>
          <a:ea typeface="Arial" charset="0"/>
          <a:cs typeface="Arial" charset="0"/>
        </a:defRPr>
      </a:lvl1pPr>
    </p:titleStyle>
    <p:bodyStyle>
      <a:lvl1pPr marL="236538" indent="-236538" algn="l" defTabSz="457200" rtl="0" eaLnBrk="1" latinLnBrk="0" hangingPunct="1">
        <a:spcBef>
          <a:spcPct val="20000"/>
        </a:spcBef>
        <a:buClr>
          <a:srgbClr val="6FBE4A"/>
        </a:buClr>
        <a:buFontTx/>
        <a:buBlip>
          <a:blip r:embed="rId64"/>
        </a:buBlip>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6FBE4A"/>
        </a:buClr>
        <a:buFont typeface="Arial"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6FBE4A"/>
        </a:buClr>
        <a:buFont typeface="Arial"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6FBE4A"/>
        </a:buClr>
        <a:buFont typeface="Arial"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6FBE4A"/>
        </a:buClr>
        <a:buFont typeface="Arial"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hyperlink" Target="mailto:llavernhe@harrisinteractive.fr" TargetMode="External"/><Relationship Id="rId3" Type="http://schemas.openxmlformats.org/officeDocument/2006/relationships/image" Target="../media/image61.jpeg"/><Relationship Id="rId7" Type="http://schemas.openxmlformats.org/officeDocument/2006/relationships/hyperlink" Target="http://click.sales.harrisinteractive.com/?ju=fe231778746d0675711372&amp;ls=fdbc15747660067c701d757c6c&amp;m=fef51674726302&amp;l=fe511578736101797d1d&amp;s=fdfe15727466057b7c1c7076&amp;jb=ffcf14&amp;t=#_blan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click.sales.harrisinteractive.com/?ju=fe241778746d0675711371&amp;ls=fdbc15747660067c701d757c6c&amp;m=fef51674726302&amp;l=fe511578736101797d1d&amp;s=fdfe15727466057b7c1c7076&amp;jb=ffcf14&amp;t=#_blank" TargetMode="External"/><Relationship Id="rId5" Type="http://schemas.openxmlformats.org/officeDocument/2006/relationships/hyperlink" Target="http://click.sales.harrisinteractive.com/?ju=fe251778746d0675711370&amp;ls=fdbc15747660067c701d757c6c&amp;m=fef51674726302&amp;l=fe511578736101797d1d&amp;s=fdfe15727466057b7c1c7076&amp;jb=ffcf14&amp;t=#_blank" TargetMode="External"/><Relationship Id="rId4" Type="http://schemas.openxmlformats.org/officeDocument/2006/relationships/hyperlink" Target="http://www.harris-interactive.fr/" TargetMode="External"/><Relationship Id="rId9" Type="http://schemas.openxmlformats.org/officeDocument/2006/relationships/hyperlink" Target="mailto:osavinelli@harrisinteractive.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notesSlide" Target="../notesSlides/notesSlide2.xml"/><Relationship Id="rId7" Type="http://schemas.openxmlformats.org/officeDocument/2006/relationships/oleObject" Target="file:///\\FR-forlan\General\Production\Conseil%20des%20Ventes\2_Bilan%202016\_FRANCE\4.%20Omnibus\TABS%20CVV%202016.xls!Q1!%5bTABS%20CVV%202016.xls%5dQ1%20Graphique%206" TargetMode="External"/><Relationship Id="rId2" Type="http://schemas.openxmlformats.org/officeDocument/2006/relationships/slideLayout" Target="../slideLayouts/slideLayout32.xml"/><Relationship Id="rId1" Type="http://schemas.openxmlformats.org/officeDocument/2006/relationships/vmlDrawing" Target="../drawings/vmlDrawing1.vml"/><Relationship Id="rId6" Type="http://schemas.openxmlformats.org/officeDocument/2006/relationships/image" Target="../media/image62.emf"/><Relationship Id="rId5" Type="http://schemas.openxmlformats.org/officeDocument/2006/relationships/oleObject" Target="file:///\\FR-forlan\General\Production\Conseil%20des%20Ventes\2_Bilan%202016\_FRANCE\4.%20Omnibus\TABS%20CVV%202016.xls!Q1!%5bTABS%20CVV%202016.xls%5dQ1%20Graphique%203" TargetMode="Externa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file:///\\FR-forlan\General\Production\Conseil%20des%20Ventes\2_Bilan%202016\_FRANCE\4.%20Omnibus\TABS%20CVV%202016.xls!Q1Bis!%5bTABS%20CVV%202016.xls%5dQ1Bis%20Graphique%208-1" TargetMode="External"/><Relationship Id="rId3" Type="http://schemas.openxmlformats.org/officeDocument/2006/relationships/notesSlide" Target="../notesSlides/notesSlide3.xml"/><Relationship Id="rId7" Type="http://schemas.openxmlformats.org/officeDocument/2006/relationships/oleObject" Target="file:///\\FR-forlan\General\Production\Conseil%20des%20Ventes\2_Bilan%202016\_FRANCE\4.%20Omnibus\TABS%20CVV%202016.xls!Q1Bis!%5bTABS%20CVV%202016.xls%5dQ1Bis%20Graphique%207-1" TargetMode="External"/><Relationship Id="rId12" Type="http://schemas.openxmlformats.org/officeDocument/2006/relationships/image" Target="../media/image67.emf"/><Relationship Id="rId2" Type="http://schemas.openxmlformats.org/officeDocument/2006/relationships/slideLayout" Target="../slideLayouts/slideLayout32.xml"/><Relationship Id="rId1" Type="http://schemas.openxmlformats.org/officeDocument/2006/relationships/vmlDrawing" Target="../drawings/vmlDrawing2.vml"/><Relationship Id="rId6" Type="http://schemas.openxmlformats.org/officeDocument/2006/relationships/image" Target="../media/image64.emf"/><Relationship Id="rId11" Type="http://schemas.openxmlformats.org/officeDocument/2006/relationships/oleObject" Target="file:///\\FR-forlan\General\Production\Conseil%20des%20Ventes\2_Bilan%202016\_FRANCE\4.%20Omnibus\TABS%20CVV%202016.xls!Q1Bis!%5bTABS%20CVV%202016.xls%5dQ1Bis%20Graphique%2010-1" TargetMode="External"/><Relationship Id="rId5" Type="http://schemas.openxmlformats.org/officeDocument/2006/relationships/oleObject" Target="file:///\\FR-forlan\General\Production\Conseil%20des%20Ventes\2_Bilan%202016\_FRANCE\4.%20Omnibus\TABS%20CVV%202016.xls!Q1Bis!%5bTABS%20CVV%202016.xls%5dQ1Bis%20Graphique%201" TargetMode="External"/><Relationship Id="rId10" Type="http://schemas.openxmlformats.org/officeDocument/2006/relationships/image" Target="../media/image66.emf"/><Relationship Id="rId4" Type="http://schemas.openxmlformats.org/officeDocument/2006/relationships/image" Target="../media/image61.jpeg"/><Relationship Id="rId9" Type="http://schemas.openxmlformats.org/officeDocument/2006/relationships/oleObject" Target="file:///\\FR-forlan\General\Production\Conseil%20des%20Ventes\2_Bilan%202016\_FRANCE\4.%20Omnibus\TABS%20CVV%202016.xls!Q1Bis!%5bTABS%20CVV%202016.xls%5dQ1Bis%20Graphique%209-1" TargetMode="External"/><Relationship Id="rId14" Type="http://schemas.openxmlformats.org/officeDocument/2006/relationships/image" Target="../media/image68.wmf"/></Relationships>
</file>

<file path=ppt/slides/_rels/slide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70.png"/><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1.emf"/><Relationship Id="rId2" Type="http://schemas.openxmlformats.org/officeDocument/2006/relationships/slideLayout" Target="../slideLayouts/slideLayout32.xml"/><Relationship Id="rId1" Type="http://schemas.openxmlformats.org/officeDocument/2006/relationships/vmlDrawing" Target="../drawings/vmlDrawing3.vml"/><Relationship Id="rId6" Type="http://schemas.openxmlformats.org/officeDocument/2006/relationships/oleObject" Target="file:///\\FR-forlan\General\Production\Conseil%20des%20Ventes\2_Bilan%202016\_FRANCE\4.%20Omnibus\TABS%20CVV%202016.xls!Q1Bis!%5bTABS%20CVV%202016.xls%5dQ1Bis%20Graphique%206" TargetMode="External"/><Relationship Id="rId5" Type="http://schemas.openxmlformats.org/officeDocument/2006/relationships/image" Target="../media/image72.jpeg"/><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oleObject" Target="file:///\\FR-forlan\General\Production\Conseil%20des%20Ventes\2_Bilan%202016\_FRANCE\4.%20Omnibus\TABS%20CVV%202016.xls!Q4!%5bTABS%20CVV%202016.xls%5dQ4%20Graphique%2011" TargetMode="External"/><Relationship Id="rId3" Type="http://schemas.openxmlformats.org/officeDocument/2006/relationships/notesSlide" Target="../notesSlides/notesSlide6.xml"/><Relationship Id="rId7" Type="http://schemas.openxmlformats.org/officeDocument/2006/relationships/oleObject" Target="file:///\\FR-forlan\General\Production\Conseil%20des%20Ventes\2_Bilan%202016\_FRANCE\4.%20Omnibus\TABS%20CVV%202016.xls!Q4!%5bTABS%20CVV%202016.xls%5dQ4%20Graphique%208" TargetMode="External"/><Relationship Id="rId12" Type="http://schemas.openxmlformats.org/officeDocument/2006/relationships/image" Target="../media/image76.emf"/><Relationship Id="rId2" Type="http://schemas.openxmlformats.org/officeDocument/2006/relationships/slideLayout" Target="../slideLayouts/slideLayout32.xml"/><Relationship Id="rId16" Type="http://schemas.openxmlformats.org/officeDocument/2006/relationships/image" Target="../media/image78.emf"/><Relationship Id="rId1" Type="http://schemas.openxmlformats.org/officeDocument/2006/relationships/vmlDrawing" Target="../drawings/vmlDrawing4.vml"/><Relationship Id="rId6" Type="http://schemas.openxmlformats.org/officeDocument/2006/relationships/image" Target="../media/image73.emf"/><Relationship Id="rId11" Type="http://schemas.openxmlformats.org/officeDocument/2006/relationships/oleObject" Target="file:///\\FR-forlan\General\Production\Conseil%20des%20Ventes\2_Bilan%202016\_FRANCE\4.%20Omnibus\TABS%20CVV%202016.xls!Q4!%5bTABS%20CVV%202016.xls%5dQ4%20Graphique%2010" TargetMode="External"/><Relationship Id="rId5" Type="http://schemas.openxmlformats.org/officeDocument/2006/relationships/oleObject" Target="file:///\\FR-forlan\General\Production\Conseil%20des%20Ventes\2_Bilan%202016\_FRANCE\4.%20Omnibus\TABS%20CVV%202016.xls!Q4!%5bTABS%20CVV%202016.xls%5dQ4%20Graphique%207" TargetMode="External"/><Relationship Id="rId15" Type="http://schemas.openxmlformats.org/officeDocument/2006/relationships/oleObject" Target="file:///\\FR-forlan\General\Production\Conseil%20des%20Ventes\2_Bilan%202016\_FRANCE\4.%20Omnibus\TABS%20CVV%202016.xls!Q4!%5bTABS%20CVV%202016.xls%5dQ4%20Graphique%2012" TargetMode="External"/><Relationship Id="rId10" Type="http://schemas.openxmlformats.org/officeDocument/2006/relationships/image" Target="../media/image75.emf"/><Relationship Id="rId4" Type="http://schemas.openxmlformats.org/officeDocument/2006/relationships/image" Target="../media/image61.jpeg"/><Relationship Id="rId9" Type="http://schemas.openxmlformats.org/officeDocument/2006/relationships/oleObject" Target="file:///\\FR-forlan\General\Production\Conseil%20des%20Ventes\2_Bilan%202016\_FRANCE\4.%20Omnibus\TABS%20CVV%202016.xls!Q4!%5bTABS%20CVV%202016.xls%5dQ4%20Graphique%209" TargetMode="External"/><Relationship Id="rId14" Type="http://schemas.openxmlformats.org/officeDocument/2006/relationships/image" Target="../media/image77.emf"/></Relationships>
</file>

<file path=ppt/slides/_rels/slide8.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oleObject" Target="file:///\\FR-forlan\General\Production\Conseil%20des%20Ventes\2_Bilan%202016\_FRANCE\4.%20Omnibus\TABS%20CVV%202016.xls!Q5!%5bTABS%20CVV%202016.xls%5dQ5%20Graphique%205" TargetMode="External"/><Relationship Id="rId3" Type="http://schemas.openxmlformats.org/officeDocument/2006/relationships/notesSlide" Target="../notesSlides/notesSlide7.xml"/><Relationship Id="rId7" Type="http://schemas.openxmlformats.org/officeDocument/2006/relationships/oleObject" Target="file:///\\FR-forlan\General\Production\Conseil%20des%20Ventes\2_Bilan%202016\_FRANCE\4.%20Omnibus\TABS%20CVV%202016.xls!Q5!%5bTABS%20CVV%202016.xls%5dQ5%20Graphique%202" TargetMode="External"/><Relationship Id="rId12" Type="http://schemas.openxmlformats.org/officeDocument/2006/relationships/image" Target="../media/image82.emf"/><Relationship Id="rId2" Type="http://schemas.openxmlformats.org/officeDocument/2006/relationships/slideLayout" Target="../slideLayouts/slideLayout32.xml"/><Relationship Id="rId1" Type="http://schemas.openxmlformats.org/officeDocument/2006/relationships/vmlDrawing" Target="../drawings/vmlDrawing5.vml"/><Relationship Id="rId6" Type="http://schemas.openxmlformats.org/officeDocument/2006/relationships/image" Target="../media/image79.emf"/><Relationship Id="rId11" Type="http://schemas.openxmlformats.org/officeDocument/2006/relationships/oleObject" Target="file:///\\FR-forlan\General\Production\Conseil%20des%20Ventes\2_Bilan%202016\_FRANCE\4.%20Omnibus\TABS%20CVV%202016.xls!Q5!%5bTABS%20CVV%202016.xls%5dQ5%20Graphique%204" TargetMode="External"/><Relationship Id="rId5" Type="http://schemas.openxmlformats.org/officeDocument/2006/relationships/oleObject" Target="file:///\\FR-forlan\General\Production\Conseil%20des%20Ventes\2_Bilan%202016\_FRANCE\4.%20Omnibus\TABS%20CVV%202016.xls!Q5!%5bTABS%20CVV%202016.xls%5dQ5%20Graphique%201" TargetMode="External"/><Relationship Id="rId10" Type="http://schemas.openxmlformats.org/officeDocument/2006/relationships/image" Target="../media/image81.emf"/><Relationship Id="rId4" Type="http://schemas.openxmlformats.org/officeDocument/2006/relationships/image" Target="../media/image61.jpeg"/><Relationship Id="rId9" Type="http://schemas.openxmlformats.org/officeDocument/2006/relationships/oleObject" Target="file:///\\FR-forlan\General\Production\Conseil%20des%20Ventes\2_Bilan%202016\_FRANCE\4.%20Omnibus\TABS%20CVV%202016.xls!Q5!%5bTABS%20CVV%202016.xls%5dQ5%20Graphique%203" TargetMode="External"/><Relationship Id="rId14" Type="http://schemas.openxmlformats.org/officeDocument/2006/relationships/image" Target="../media/image8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vmlDrawing" Target="../drawings/vmlDrawing6.vml"/><Relationship Id="rId6" Type="http://schemas.openxmlformats.org/officeDocument/2006/relationships/image" Target="../media/image84.emf"/><Relationship Id="rId5" Type="http://schemas.openxmlformats.org/officeDocument/2006/relationships/oleObject" Target="file:///\\FR-forlan\General\Production\Conseil%20des%20Ventes\2_Bilan%202016\_FRANCE\4.%20Omnibus\TABS%20CVV%202016.xls!Q1c!%5bTABS%20CVV%202016.xls%5dQ1c%20Graphique%201" TargetMode="External"/><Relationship Id="rId4"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8723" y="4627081"/>
            <a:ext cx="7811587" cy="646331"/>
          </a:xfrm>
          <a:prstGeom prst="rect">
            <a:avLst/>
          </a:prstGeom>
        </p:spPr>
        <p:txBody>
          <a:bodyPr wrap="square">
            <a:spAutoFit/>
          </a:bodyPr>
          <a:lstStyle/>
          <a:p>
            <a:pPr>
              <a:spcAft>
                <a:spcPts val="0"/>
              </a:spcAft>
              <a:defRPr/>
            </a:pPr>
            <a:r>
              <a:rPr lang="fr-FR" b="1" kern="0" dirty="0">
                <a:solidFill>
                  <a:srgbClr val="B1B3B6"/>
                </a:solidFill>
                <a:ea typeface="MS PGothic" pitchFamily="34" charset="-128"/>
                <a:cs typeface="ＭＳ Ｐゴシック" charset="-128"/>
              </a:rPr>
              <a:t>Enquête Harris </a:t>
            </a:r>
            <a:r>
              <a:rPr lang="fr-FR" b="1" kern="0" dirty="0" smtClean="0">
                <a:solidFill>
                  <a:srgbClr val="B1B3B6"/>
                </a:solidFill>
                <a:ea typeface="MS PGothic" pitchFamily="34" charset="-128"/>
                <a:cs typeface="ＭＳ Ｐゴシック" charset="-128"/>
              </a:rPr>
              <a:t>Interactive</a:t>
            </a:r>
          </a:p>
          <a:p>
            <a:pPr>
              <a:spcAft>
                <a:spcPts val="0"/>
              </a:spcAft>
              <a:defRPr/>
            </a:pPr>
            <a:r>
              <a:rPr lang="fr-FR" b="1" kern="0" dirty="0" smtClean="0">
                <a:solidFill>
                  <a:srgbClr val="B1B3B6"/>
                </a:solidFill>
                <a:ea typeface="MS PGothic" pitchFamily="34" charset="-128"/>
                <a:cs typeface="ＭＳ Ｐゴシック" charset="-128"/>
              </a:rPr>
              <a:t>pour </a:t>
            </a:r>
            <a:r>
              <a:rPr lang="fr-FR" b="1" kern="0" dirty="0">
                <a:solidFill>
                  <a:srgbClr val="B1B3B6"/>
                </a:solidFill>
                <a:ea typeface="MS PGothic" pitchFamily="34" charset="-128"/>
                <a:cs typeface="ＭＳ Ｐゴシック" charset="-128"/>
              </a:rPr>
              <a:t>le Conseil des Ventes Volontaires aux enchères</a:t>
            </a:r>
          </a:p>
        </p:txBody>
      </p:sp>
      <p:sp>
        <p:nvSpPr>
          <p:cNvPr id="9" name="Rectangle 8"/>
          <p:cNvSpPr/>
          <p:nvPr/>
        </p:nvSpPr>
        <p:spPr>
          <a:xfrm>
            <a:off x="251964" y="5664395"/>
            <a:ext cx="7594178" cy="498598"/>
          </a:xfrm>
          <a:prstGeom prst="rect">
            <a:avLst/>
          </a:prstGeom>
        </p:spPr>
        <p:txBody>
          <a:bodyPr wrap="square">
            <a:spAutoFit/>
          </a:bodyPr>
          <a:lstStyle/>
          <a:p>
            <a:pPr marL="342900" indent="-342900" eaLnBrk="0" hangingPunct="0">
              <a:spcBef>
                <a:spcPct val="20000"/>
              </a:spcBef>
            </a:pPr>
            <a:r>
              <a:rPr lang="fr-FR" sz="1200" kern="0" dirty="0">
                <a:solidFill>
                  <a:srgbClr val="B1B3B6"/>
                </a:solidFill>
                <a:ea typeface="MS PGothic" pitchFamily="34" charset="-128"/>
                <a:cs typeface="ＭＳ Ｐゴシック" charset="-128"/>
              </a:rPr>
              <a:t>Juin </a:t>
            </a:r>
            <a:r>
              <a:rPr lang="fr-FR" sz="1200" kern="0" dirty="0" smtClean="0">
                <a:solidFill>
                  <a:srgbClr val="B1B3B6"/>
                </a:solidFill>
                <a:ea typeface="MS PGothic" pitchFamily="34" charset="-128"/>
                <a:cs typeface="ＭＳ Ｐゴシック" charset="-128"/>
              </a:rPr>
              <a:t>2016 </a:t>
            </a:r>
          </a:p>
          <a:p>
            <a:pPr marL="342900" indent="-342900" eaLnBrk="0" hangingPunct="0">
              <a:spcBef>
                <a:spcPct val="20000"/>
              </a:spcBef>
            </a:pPr>
            <a:r>
              <a:rPr lang="fr-FR" sz="1200" kern="0" dirty="0" smtClean="0">
                <a:solidFill>
                  <a:srgbClr val="B1B3B6"/>
                </a:solidFill>
                <a:ea typeface="MS PGothic" pitchFamily="34" charset="-128"/>
                <a:cs typeface="ＭＳ Ｐゴシック" charset="-128"/>
              </a:rPr>
              <a:t>Rédigé par Olivier </a:t>
            </a:r>
            <a:r>
              <a:rPr lang="fr-FR" sz="1200" kern="0" dirty="0">
                <a:solidFill>
                  <a:srgbClr val="B1B3B6"/>
                </a:solidFill>
                <a:ea typeface="MS PGothic" pitchFamily="34" charset="-128"/>
                <a:cs typeface="ＭＳ Ｐゴシック" charset="-128"/>
              </a:rPr>
              <a:t>Savinelli, Directeur </a:t>
            </a:r>
            <a:r>
              <a:rPr lang="fr-FR" sz="1200" kern="0" dirty="0" smtClean="0">
                <a:solidFill>
                  <a:srgbClr val="B1B3B6"/>
                </a:solidFill>
                <a:ea typeface="MS PGothic" pitchFamily="34" charset="-128"/>
                <a:cs typeface="ＭＳ Ｐゴシック" charset="-128"/>
              </a:rPr>
              <a:t>d’Etudes</a:t>
            </a:r>
            <a:endParaRPr lang="fr-FR" sz="1200" kern="0" dirty="0">
              <a:solidFill>
                <a:srgbClr val="B1B3B6"/>
              </a:solidFill>
              <a:ea typeface="MS PGothic" pitchFamily="34" charset="-128"/>
              <a:cs typeface="ＭＳ Ｐゴシック" charset="-128"/>
            </a:endParaRPr>
          </a:p>
        </p:txBody>
      </p:sp>
      <p:sp>
        <p:nvSpPr>
          <p:cNvPr id="11" name="Title 1"/>
          <p:cNvSpPr txBox="1">
            <a:spLocks/>
          </p:cNvSpPr>
          <p:nvPr/>
        </p:nvSpPr>
        <p:spPr bwMode="auto">
          <a:xfrm>
            <a:off x="268723" y="3554786"/>
            <a:ext cx="8510813" cy="6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ts val="4900"/>
              </a:lnSpc>
              <a:spcBef>
                <a:spcPct val="0"/>
              </a:spcBef>
              <a:spcAft>
                <a:spcPct val="0"/>
              </a:spcAft>
              <a:defRPr sz="5300" b="1">
                <a:solidFill>
                  <a:srgbClr val="4D4D4F"/>
                </a:solidFill>
                <a:latin typeface="+mj-lt"/>
                <a:ea typeface="MS PGothic" pitchFamily="34" charset="-128"/>
                <a:cs typeface="ＭＳ Ｐゴシック" charset="-128"/>
              </a:defRPr>
            </a:lvl1pPr>
            <a:lvl2pPr algn="l" rtl="0" eaLnBrk="0" fontAlgn="base" hangingPunct="0">
              <a:spcBef>
                <a:spcPct val="0"/>
              </a:spcBef>
              <a:spcAft>
                <a:spcPct val="0"/>
              </a:spcAft>
              <a:defRPr sz="2400" b="1">
                <a:solidFill>
                  <a:schemeClr val="accent1"/>
                </a:solidFill>
                <a:latin typeface="Calibri" charset="0"/>
                <a:ea typeface="MS PGothic" pitchFamily="34" charset="-128"/>
                <a:cs typeface="ＭＳ Ｐゴシック" charset="-128"/>
              </a:defRPr>
            </a:lvl2pPr>
            <a:lvl3pPr algn="l" rtl="0" eaLnBrk="0" fontAlgn="base" hangingPunct="0">
              <a:spcBef>
                <a:spcPct val="0"/>
              </a:spcBef>
              <a:spcAft>
                <a:spcPct val="0"/>
              </a:spcAft>
              <a:defRPr sz="2400" b="1">
                <a:solidFill>
                  <a:schemeClr val="accent1"/>
                </a:solidFill>
                <a:latin typeface="Calibri" charset="0"/>
                <a:ea typeface="MS PGothic" pitchFamily="34" charset="-128"/>
                <a:cs typeface="ＭＳ Ｐゴシック" charset="-128"/>
              </a:defRPr>
            </a:lvl3pPr>
            <a:lvl4pPr algn="l" rtl="0" eaLnBrk="0" fontAlgn="base" hangingPunct="0">
              <a:spcBef>
                <a:spcPct val="0"/>
              </a:spcBef>
              <a:spcAft>
                <a:spcPct val="0"/>
              </a:spcAft>
              <a:defRPr sz="2400" b="1">
                <a:solidFill>
                  <a:schemeClr val="accent1"/>
                </a:solidFill>
                <a:latin typeface="Calibri" charset="0"/>
                <a:ea typeface="MS PGothic" pitchFamily="34" charset="-128"/>
                <a:cs typeface="ＭＳ Ｐゴシック" charset="-128"/>
              </a:defRPr>
            </a:lvl4pPr>
            <a:lvl5pPr algn="l" rtl="0" eaLnBrk="0" fontAlgn="base" hangingPunct="0">
              <a:spcBef>
                <a:spcPct val="0"/>
              </a:spcBef>
              <a:spcAft>
                <a:spcPct val="0"/>
              </a:spcAft>
              <a:defRPr sz="2400" b="1">
                <a:solidFill>
                  <a:schemeClr val="accent1"/>
                </a:solidFill>
                <a:latin typeface="Calibri" charset="0"/>
                <a:ea typeface="MS PGothic" pitchFamily="34" charset="-128"/>
                <a:cs typeface="ＭＳ Ｐゴシック" charset="-128"/>
              </a:defRPr>
            </a:lvl5pPr>
            <a:lvl6pPr marL="457200"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9pPr>
          </a:lstStyle>
          <a:p>
            <a:pPr marL="0" marR="0" lvl="0" indent="0" algn="l" defTabSz="914400" rtl="0" eaLnBrk="1" fontAlgn="base" latinLnBrk="0" hangingPunct="1">
              <a:lnSpc>
                <a:spcPts val="4900"/>
              </a:lnSpc>
              <a:spcBef>
                <a:spcPct val="0"/>
              </a:spcBef>
              <a:spcAft>
                <a:spcPts val="1368"/>
              </a:spcAft>
              <a:buClrTx/>
              <a:buSzTx/>
              <a:buFontTx/>
              <a:buNone/>
              <a:tabLst/>
              <a:defRPr/>
            </a:pPr>
            <a:r>
              <a:rPr kumimoji="0" lang="fr-FR" sz="3200" b="1" i="0" u="none" strike="noStrike" kern="0" cap="none" spc="0" normalizeH="0" baseline="0" noProof="0" dirty="0" smtClean="0">
                <a:ln>
                  <a:noFill/>
                </a:ln>
                <a:solidFill>
                  <a:srgbClr val="4D4D4F"/>
                </a:solidFill>
                <a:effectLst/>
                <a:uLnTx/>
                <a:uFillTx/>
                <a:latin typeface="+mn-lt"/>
                <a:ea typeface="MS PGothic" pitchFamily="34" charset="-128"/>
              </a:rPr>
              <a:t>Les Français et les ventes aux enchères</a:t>
            </a:r>
            <a:endParaRPr kumimoji="0" lang="fr-FR" sz="3200" b="1" i="0" u="none" strike="noStrike" kern="0" cap="none" spc="0" normalizeH="0" baseline="0" noProof="0" dirty="0">
              <a:ln>
                <a:noFill/>
              </a:ln>
              <a:solidFill>
                <a:srgbClr val="4D4D4F"/>
              </a:solidFill>
              <a:effectLst/>
              <a:uLnTx/>
              <a:uFillTx/>
              <a:latin typeface="+mn-lt"/>
              <a:ea typeface="MS PGothic" pitchFamily="34" charset="-128"/>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4857" y="4236098"/>
            <a:ext cx="1456019" cy="1456019"/>
          </a:xfrm>
          <a:prstGeom prst="rect">
            <a:avLst/>
          </a:prstGeom>
        </p:spPr>
      </p:pic>
    </p:spTree>
    <p:extLst>
      <p:ext uri="{BB962C8B-B14F-4D97-AF65-F5344CB8AC3E}">
        <p14:creationId xmlns:p14="http://schemas.microsoft.com/office/powerpoint/2010/main" val="1045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8B466926-FFCF-D849-BE20-83CC7D4E4416}" type="slidenum">
              <a:rPr lang="en-US" smtClean="0"/>
              <a:pPr/>
              <a:t>10</a:t>
            </a:fld>
            <a:endParaRPr lang="en-US" dirty="0"/>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Autofit/>
          </a:bodyPr>
          <a:lstStyle>
            <a:defPPr>
              <a:defRPr lang="fr-FR"/>
            </a:defPPr>
            <a:lvl1pPr marL="357188" lvl="0" indent="0" defTabSz="685800">
              <a:lnSpc>
                <a:spcPct val="100000"/>
              </a:lnSpc>
              <a:spcBef>
                <a:spcPct val="0"/>
              </a:spcBef>
              <a:buNone/>
              <a:defRPr sz="1600" b="0">
                <a:solidFill>
                  <a:schemeClr val="bg1"/>
                </a:solidFill>
                <a:ea typeface="+mj-ea"/>
                <a:cs typeface="Arial" panose="020B0604020202020204" pitchFamily="34" charset="0"/>
              </a:defRPr>
            </a:lvl1pPr>
          </a:lstStyle>
          <a:p>
            <a:r>
              <a:rPr lang="fr-FR" sz="1500" dirty="0"/>
              <a:t>Questionnaire d’enquête</a:t>
            </a: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sp>
        <p:nvSpPr>
          <p:cNvPr id="6" name="Rectangle 9"/>
          <p:cNvSpPr>
            <a:spLocks noChangeArrowheads="1"/>
          </p:cNvSpPr>
          <p:nvPr/>
        </p:nvSpPr>
        <p:spPr bwMode="auto">
          <a:xfrm>
            <a:off x="404261" y="911336"/>
            <a:ext cx="8274661" cy="5355312"/>
          </a:xfrm>
          <a:prstGeom prst="rect">
            <a:avLst/>
          </a:prstGeom>
          <a:noFill/>
          <a:ln w="9525">
            <a:noFill/>
            <a:miter lim="800000"/>
            <a:headEnd/>
            <a:tailEnd/>
          </a:ln>
        </p:spPr>
        <p:txBody>
          <a:bodyPr wrap="square" anchor="ctr">
            <a:spAutoFit/>
          </a:bodyPr>
          <a:lstStyle/>
          <a:p>
            <a:pPr>
              <a:buClr>
                <a:srgbClr val="424F5A"/>
              </a:buClr>
              <a:defRPr/>
            </a:pPr>
            <a:r>
              <a:rPr lang="fr-FR" sz="1200" dirty="0">
                <a:solidFill>
                  <a:srgbClr val="70849D"/>
                </a:solidFill>
                <a:latin typeface="Arial" panose="020B0604020202020204" pitchFamily="34" charset="0"/>
                <a:cs typeface="Arial" panose="020B0604020202020204" pitchFamily="34" charset="0"/>
              </a:rPr>
              <a:t>Nous allons parler maintenant des ventes aux enchères. Une vente aux enchères est une vente ouverte au public lors de laquelle le bien vendu est adjugé au plus offrant. </a:t>
            </a:r>
          </a:p>
          <a:p>
            <a:pPr marL="285750" indent="-285750">
              <a:buClr>
                <a:srgbClr val="424F5A"/>
              </a:buClr>
              <a:buFont typeface="Courier New" panose="02070309020205020404" pitchFamily="49" charset="0"/>
              <a:buChar char="o"/>
              <a:defRPr/>
            </a:pPr>
            <a:endParaRPr lang="fr-FR" sz="1200" dirty="0" smtClean="0">
              <a:solidFill>
                <a:srgbClr val="70849D"/>
              </a:solidFill>
              <a:latin typeface="Arial" panose="020B0604020202020204" pitchFamily="34" charset="0"/>
              <a:cs typeface="Arial" panose="020B0604020202020204" pitchFamily="34" charset="0"/>
            </a:endParaRPr>
          </a:p>
          <a:p>
            <a:pPr marL="182563" indent="-182563">
              <a:buClr>
                <a:srgbClr val="424F5A"/>
              </a:buClr>
              <a:buFont typeface="Courier New" panose="02070309020205020404" pitchFamily="49" charset="0"/>
              <a:buChar char="o"/>
              <a:defRPr/>
            </a:pPr>
            <a:r>
              <a:rPr lang="fr-FR" sz="1200" dirty="0" smtClean="0">
                <a:solidFill>
                  <a:srgbClr val="70849D"/>
                </a:solidFill>
                <a:latin typeface="Arial" panose="020B0604020202020204" pitchFamily="34" charset="0"/>
                <a:cs typeface="Arial" panose="020B0604020202020204" pitchFamily="34" charset="0"/>
              </a:rPr>
              <a:t>Q1a</a:t>
            </a:r>
            <a:r>
              <a:rPr lang="fr-FR" sz="1200" dirty="0">
                <a:solidFill>
                  <a:srgbClr val="70849D"/>
                </a:solidFill>
                <a:latin typeface="Arial" panose="020B0604020202020204" pitchFamily="34" charset="0"/>
                <a:cs typeface="Arial" panose="020B0604020202020204" pitchFamily="34" charset="0"/>
              </a:rPr>
              <a:t>. Personnellement, avez-vous déjà participé à une ou des ventes aux enchères (que soit en salle, sur internet, par téléphone)? (« </a:t>
            </a:r>
            <a:r>
              <a:rPr lang="fr-FR" sz="1200" i="1" dirty="0">
                <a:solidFill>
                  <a:srgbClr val="70849D"/>
                </a:solidFill>
                <a:latin typeface="Arial" panose="020B0604020202020204" pitchFamily="34" charset="0"/>
                <a:cs typeface="Arial" panose="020B0604020202020204" pitchFamily="34" charset="0"/>
              </a:rPr>
              <a:t>Oui</a:t>
            </a:r>
            <a:r>
              <a:rPr lang="fr-FR" sz="1200" dirty="0">
                <a:solidFill>
                  <a:srgbClr val="70849D"/>
                </a:solidFill>
                <a:latin typeface="Arial" panose="020B0604020202020204" pitchFamily="34" charset="0"/>
                <a:cs typeface="Arial" panose="020B0604020202020204" pitchFamily="34" charset="0"/>
              </a:rPr>
              <a:t> » / « </a:t>
            </a:r>
            <a:r>
              <a:rPr lang="fr-FR" sz="1200" i="1" dirty="0">
                <a:solidFill>
                  <a:srgbClr val="70849D"/>
                </a:solidFill>
                <a:latin typeface="Arial" panose="020B0604020202020204" pitchFamily="34" charset="0"/>
                <a:cs typeface="Arial" panose="020B0604020202020204" pitchFamily="34" charset="0"/>
              </a:rPr>
              <a:t>Non</a:t>
            </a:r>
            <a:r>
              <a:rPr lang="fr-FR" sz="1200" dirty="0">
                <a:solidFill>
                  <a:srgbClr val="70849D"/>
                </a:solidFill>
                <a:latin typeface="Arial" panose="020B0604020202020204" pitchFamily="34" charset="0"/>
                <a:cs typeface="Arial" panose="020B0604020202020204" pitchFamily="34" charset="0"/>
              </a:rPr>
              <a:t> »)</a:t>
            </a:r>
          </a:p>
          <a:p>
            <a:pPr marL="285750" indent="-285750">
              <a:buClr>
                <a:srgbClr val="424F5A"/>
              </a:buClr>
              <a:buFont typeface="Courier New" panose="02070309020205020404" pitchFamily="49" charset="0"/>
              <a:buChar char="o"/>
              <a:defRPr/>
            </a:pPr>
            <a:endParaRPr lang="fr-FR" sz="1200" dirty="0" smtClean="0">
              <a:solidFill>
                <a:srgbClr val="70849D"/>
              </a:solidFill>
              <a:latin typeface="Arial" panose="020B0604020202020204" pitchFamily="34" charset="0"/>
              <a:cs typeface="Arial" panose="020B0604020202020204" pitchFamily="34" charset="0"/>
            </a:endParaRPr>
          </a:p>
          <a:p>
            <a:pPr marL="182563" indent="-182563">
              <a:buClr>
                <a:srgbClr val="424F5A"/>
              </a:buClr>
              <a:buFont typeface="Courier New" panose="02070309020205020404" pitchFamily="49" charset="0"/>
              <a:buChar char="o"/>
              <a:defRPr/>
            </a:pPr>
            <a:r>
              <a:rPr lang="fr-FR" sz="1200" dirty="0" smtClean="0">
                <a:solidFill>
                  <a:srgbClr val="70849D"/>
                </a:solidFill>
                <a:latin typeface="Arial" panose="020B0604020202020204" pitchFamily="34" charset="0"/>
                <a:cs typeface="Arial" panose="020B0604020202020204" pitchFamily="34" charset="0"/>
              </a:rPr>
              <a:t>[</a:t>
            </a:r>
            <a:r>
              <a:rPr lang="fr-FR" sz="1200" dirty="0">
                <a:solidFill>
                  <a:srgbClr val="70849D"/>
                </a:solidFill>
                <a:latin typeface="Arial" panose="020B0604020202020204" pitchFamily="34" charset="0"/>
                <a:cs typeface="Arial" panose="020B0604020202020204" pitchFamily="34" charset="0"/>
              </a:rPr>
              <a:t>Si oui en Q1a] &gt;&gt; Q1b. De quel type de vente aux enchères s’agissait-il ? </a:t>
            </a:r>
          </a:p>
          <a:p>
            <a:pPr marL="182563" lvl="1">
              <a:buClr>
                <a:srgbClr val="424F5A"/>
              </a:buClr>
              <a:defRPr/>
            </a:pPr>
            <a:r>
              <a:rPr lang="fr-FR" sz="1000" dirty="0">
                <a:solidFill>
                  <a:srgbClr val="70849D"/>
                </a:solidFill>
                <a:latin typeface="Arial" panose="020B0604020202020204" pitchFamily="34" charset="0"/>
                <a:cs typeface="Arial" panose="020B0604020202020204" pitchFamily="34" charset="0"/>
              </a:rPr>
              <a:t>Sélection sur liste : </a:t>
            </a:r>
            <a:r>
              <a:rPr lang="fr-FR" sz="1000" i="1" dirty="0">
                <a:solidFill>
                  <a:srgbClr val="70849D"/>
                </a:solidFill>
                <a:latin typeface="Arial" panose="020B0604020202020204" pitchFamily="34" charset="0"/>
                <a:cs typeface="Arial" panose="020B0604020202020204" pitchFamily="34" charset="0"/>
              </a:rPr>
              <a:t>D’une vente entre particuliers sur Internet (par exemple sur ebay.com) ; D’une vente en salle dans une maison de vente (par exemple à Drouot, chez Sotheby’s, Christie’s…) ; D’une vente par téléphone auprès d’une maison de vente (par exemple Christie’s, Sotheby’s, </a:t>
            </a:r>
            <a:r>
              <a:rPr lang="fr-FR" sz="1000" i="1" dirty="0" err="1">
                <a:solidFill>
                  <a:srgbClr val="70849D"/>
                </a:solidFill>
                <a:latin typeface="Arial" panose="020B0604020202020204" pitchFamily="34" charset="0"/>
                <a:cs typeface="Arial" panose="020B0604020202020204" pitchFamily="34" charset="0"/>
              </a:rPr>
              <a:t>Artcurial</a:t>
            </a:r>
            <a:r>
              <a:rPr lang="fr-FR" sz="1000" i="1" dirty="0">
                <a:solidFill>
                  <a:srgbClr val="70849D"/>
                </a:solidFill>
                <a:latin typeface="Arial" panose="020B0604020202020204" pitchFamily="34" charset="0"/>
                <a:cs typeface="Arial" panose="020B0604020202020204" pitchFamily="34" charset="0"/>
              </a:rPr>
              <a:t>…) ; D’une vente sur Internet auprès d’une maison de vente (par exemple drouotlive.com, interenchères.com…) ; D’un autre type de vente, précisez</a:t>
            </a:r>
            <a:r>
              <a:rPr lang="fr-FR" sz="1000" dirty="0">
                <a:solidFill>
                  <a:srgbClr val="70849D"/>
                </a:solidFill>
                <a:latin typeface="Arial" panose="020B0604020202020204" pitchFamily="34" charset="0"/>
                <a:cs typeface="Arial" panose="020B0604020202020204" pitchFamily="34" charset="0"/>
              </a:rPr>
              <a:t> :</a:t>
            </a:r>
          </a:p>
          <a:p>
            <a:pPr marL="182563" indent="-182563">
              <a:buClr>
                <a:srgbClr val="424F5A"/>
              </a:buClr>
              <a:buFont typeface="Courier New" panose="02070309020205020404" pitchFamily="49" charset="0"/>
              <a:buChar char="o"/>
              <a:defRPr/>
            </a:pPr>
            <a:endParaRPr lang="fr-FR" sz="1200" dirty="0" smtClean="0">
              <a:solidFill>
                <a:srgbClr val="70849D"/>
              </a:solidFill>
              <a:latin typeface="Arial" panose="020B0604020202020204" pitchFamily="34" charset="0"/>
              <a:cs typeface="Arial" panose="020B0604020202020204" pitchFamily="34" charset="0"/>
            </a:endParaRPr>
          </a:p>
          <a:p>
            <a:pPr marL="182563" indent="-182563">
              <a:buClr>
                <a:srgbClr val="424F5A"/>
              </a:buClr>
              <a:buFont typeface="Courier New" panose="02070309020205020404" pitchFamily="49" charset="0"/>
              <a:buChar char="o"/>
              <a:defRPr/>
            </a:pPr>
            <a:r>
              <a:rPr lang="fr-FR" sz="1200" dirty="0" smtClean="0">
                <a:solidFill>
                  <a:srgbClr val="70849D"/>
                </a:solidFill>
                <a:latin typeface="Arial" panose="020B0604020202020204" pitchFamily="34" charset="0"/>
                <a:cs typeface="Arial" panose="020B0604020202020204" pitchFamily="34" charset="0"/>
              </a:rPr>
              <a:t>Q1c</a:t>
            </a:r>
            <a:r>
              <a:rPr lang="fr-FR" sz="1200" dirty="0">
                <a:solidFill>
                  <a:srgbClr val="70849D"/>
                </a:solidFill>
                <a:latin typeface="Arial" panose="020B0604020202020204" pitchFamily="34" charset="0"/>
                <a:cs typeface="Arial" panose="020B0604020202020204" pitchFamily="34" charset="0"/>
              </a:rPr>
              <a:t>. Avez-vous l’intention de participer à une vente aux enchères dans les 6 prochains mois, que </a:t>
            </a:r>
            <a:r>
              <a:rPr lang="fr-FR" sz="1200" dirty="0" smtClean="0">
                <a:solidFill>
                  <a:srgbClr val="70849D"/>
                </a:solidFill>
                <a:latin typeface="Arial" panose="020B0604020202020204" pitchFamily="34" charset="0"/>
                <a:cs typeface="Arial" panose="020B0604020202020204" pitchFamily="34" charset="0"/>
              </a:rPr>
              <a:t>ce soit </a:t>
            </a:r>
            <a:r>
              <a:rPr lang="fr-FR" sz="1200" dirty="0">
                <a:solidFill>
                  <a:srgbClr val="70849D"/>
                </a:solidFill>
                <a:latin typeface="Arial" panose="020B0604020202020204" pitchFamily="34" charset="0"/>
                <a:cs typeface="Arial" panose="020B0604020202020204" pitchFamily="34" charset="0"/>
              </a:rPr>
              <a:t>en salle, sur internet ou par téléphone </a:t>
            </a:r>
            <a:r>
              <a:rPr lang="fr-FR" sz="1200" dirty="0" smtClean="0">
                <a:solidFill>
                  <a:srgbClr val="70849D"/>
                </a:solidFill>
                <a:latin typeface="Arial" panose="020B0604020202020204" pitchFamily="34" charset="0"/>
                <a:cs typeface="Arial" panose="020B0604020202020204" pitchFamily="34" charset="0"/>
              </a:rPr>
              <a:t>? (« </a:t>
            </a:r>
            <a:r>
              <a:rPr lang="fr-FR" sz="1000" i="1" dirty="0" smtClean="0">
                <a:solidFill>
                  <a:srgbClr val="70849D"/>
                </a:solidFill>
                <a:latin typeface="Arial" panose="020B0604020202020204" pitchFamily="34" charset="0"/>
                <a:cs typeface="Arial" panose="020B0604020202020204" pitchFamily="34" charset="0"/>
              </a:rPr>
              <a:t>Oui</a:t>
            </a:r>
            <a:r>
              <a:rPr lang="fr-FR" sz="1000" i="1" dirty="0">
                <a:solidFill>
                  <a:srgbClr val="70849D"/>
                </a:solidFill>
                <a:latin typeface="Arial" panose="020B0604020202020204" pitchFamily="34" charset="0"/>
                <a:cs typeface="Arial" panose="020B0604020202020204" pitchFamily="34" charset="0"/>
              </a:rPr>
              <a:t>, certainement </a:t>
            </a:r>
            <a:r>
              <a:rPr lang="fr-FR" sz="1000" i="1" dirty="0" smtClean="0">
                <a:solidFill>
                  <a:srgbClr val="70849D"/>
                </a:solidFill>
                <a:latin typeface="Arial" panose="020B0604020202020204" pitchFamily="34" charset="0"/>
                <a:cs typeface="Arial" panose="020B0604020202020204" pitchFamily="34" charset="0"/>
              </a:rPr>
              <a:t>/ Oui</a:t>
            </a:r>
            <a:r>
              <a:rPr lang="fr-FR" sz="1000" i="1" dirty="0">
                <a:solidFill>
                  <a:srgbClr val="70849D"/>
                </a:solidFill>
                <a:latin typeface="Arial" panose="020B0604020202020204" pitchFamily="34" charset="0"/>
                <a:cs typeface="Arial" panose="020B0604020202020204" pitchFamily="34" charset="0"/>
              </a:rPr>
              <a:t>, </a:t>
            </a:r>
            <a:r>
              <a:rPr lang="fr-FR" sz="1000" i="1" dirty="0" smtClean="0">
                <a:solidFill>
                  <a:srgbClr val="70849D"/>
                </a:solidFill>
                <a:latin typeface="Arial" panose="020B0604020202020204" pitchFamily="34" charset="0"/>
                <a:cs typeface="Arial" panose="020B0604020202020204" pitchFamily="34" charset="0"/>
              </a:rPr>
              <a:t>probablement / Non, </a:t>
            </a:r>
            <a:r>
              <a:rPr lang="fr-FR" sz="1000" i="1" dirty="0">
                <a:solidFill>
                  <a:srgbClr val="70849D"/>
                </a:solidFill>
                <a:latin typeface="Arial" panose="020B0604020202020204" pitchFamily="34" charset="0"/>
                <a:cs typeface="Arial" panose="020B0604020202020204" pitchFamily="34" charset="0"/>
              </a:rPr>
              <a:t>probablement </a:t>
            </a:r>
            <a:r>
              <a:rPr lang="fr-FR" sz="1000" i="1" dirty="0" smtClean="0">
                <a:solidFill>
                  <a:srgbClr val="70849D"/>
                </a:solidFill>
                <a:latin typeface="Arial" panose="020B0604020202020204" pitchFamily="34" charset="0"/>
                <a:cs typeface="Arial" panose="020B0604020202020204" pitchFamily="34" charset="0"/>
              </a:rPr>
              <a:t>pas / Non</a:t>
            </a:r>
            <a:r>
              <a:rPr lang="fr-FR" sz="1000" i="1" dirty="0">
                <a:solidFill>
                  <a:srgbClr val="70849D"/>
                </a:solidFill>
                <a:latin typeface="Arial" panose="020B0604020202020204" pitchFamily="34" charset="0"/>
                <a:cs typeface="Arial" panose="020B0604020202020204" pitchFamily="34" charset="0"/>
              </a:rPr>
              <a:t>, certainement </a:t>
            </a:r>
            <a:r>
              <a:rPr lang="fr-FR" sz="1000" i="1" dirty="0" smtClean="0">
                <a:solidFill>
                  <a:srgbClr val="70849D"/>
                </a:solidFill>
                <a:latin typeface="Arial" panose="020B0604020202020204" pitchFamily="34" charset="0"/>
                <a:cs typeface="Arial" panose="020B0604020202020204" pitchFamily="34" charset="0"/>
              </a:rPr>
              <a:t>pas »)</a:t>
            </a:r>
            <a:endParaRPr lang="fr-FR" sz="1000" i="1" dirty="0">
              <a:solidFill>
                <a:srgbClr val="70849D"/>
              </a:solidFill>
              <a:latin typeface="Arial" panose="020B0604020202020204" pitchFamily="34" charset="0"/>
              <a:cs typeface="Arial" panose="020B0604020202020204" pitchFamily="34" charset="0"/>
            </a:endParaRPr>
          </a:p>
          <a:p>
            <a:pPr marL="285750" indent="-285750">
              <a:buClr>
                <a:srgbClr val="424F5A"/>
              </a:buClr>
              <a:buFont typeface="Courier New" panose="02070309020205020404" pitchFamily="49" charset="0"/>
              <a:buChar char="o"/>
              <a:defRPr/>
            </a:pPr>
            <a:endParaRPr lang="fr-FR" sz="1200" dirty="0">
              <a:solidFill>
                <a:srgbClr val="70849D"/>
              </a:solidFill>
              <a:latin typeface="Arial" panose="020B0604020202020204" pitchFamily="34" charset="0"/>
              <a:cs typeface="Arial" panose="020B0604020202020204" pitchFamily="34" charset="0"/>
            </a:endParaRPr>
          </a:p>
          <a:p>
            <a:pPr>
              <a:buClr>
                <a:srgbClr val="424F5A"/>
              </a:buClr>
              <a:defRPr/>
            </a:pPr>
            <a:r>
              <a:rPr lang="fr-FR" sz="1200" dirty="0" smtClean="0">
                <a:solidFill>
                  <a:srgbClr val="70849D"/>
                </a:solidFill>
                <a:latin typeface="Arial" panose="020B0604020202020204" pitchFamily="34" charset="0"/>
                <a:cs typeface="Arial" panose="020B0604020202020204" pitchFamily="34" charset="0"/>
              </a:rPr>
              <a:t>Dans </a:t>
            </a:r>
            <a:r>
              <a:rPr lang="fr-FR" sz="1200" dirty="0">
                <a:solidFill>
                  <a:srgbClr val="70849D"/>
                </a:solidFill>
                <a:latin typeface="Arial" panose="020B0604020202020204" pitchFamily="34" charset="0"/>
                <a:cs typeface="Arial" panose="020B0604020202020204" pitchFamily="34" charset="0"/>
              </a:rPr>
              <a:t>les questions suivantes, nous parlerons des ventes aux enchères réalisées dans les maisons de ventes (que ce soit en salle, par téléphone ou par Internet). Nous ne parlerons pas des ventes entre </a:t>
            </a:r>
            <a:r>
              <a:rPr lang="fr-FR" sz="1200" dirty="0" smtClean="0">
                <a:solidFill>
                  <a:srgbClr val="70849D"/>
                </a:solidFill>
                <a:latin typeface="Arial" panose="020B0604020202020204" pitchFamily="34" charset="0"/>
                <a:cs typeface="Arial" panose="020B0604020202020204" pitchFamily="34" charset="0"/>
              </a:rPr>
              <a:t>particuliers </a:t>
            </a:r>
            <a:r>
              <a:rPr lang="fr-FR" sz="1200" dirty="0">
                <a:solidFill>
                  <a:srgbClr val="70849D"/>
                </a:solidFill>
                <a:latin typeface="Arial" panose="020B0604020202020204" pitchFamily="34" charset="0"/>
                <a:cs typeface="Arial" panose="020B0604020202020204" pitchFamily="34" charset="0"/>
              </a:rPr>
              <a:t>de type ebay.com.</a:t>
            </a:r>
          </a:p>
          <a:p>
            <a:pPr marL="285750" indent="-285750">
              <a:buClr>
                <a:srgbClr val="424F5A"/>
              </a:buClr>
              <a:buFont typeface="Courier New" panose="02070309020205020404" pitchFamily="49" charset="0"/>
              <a:buChar char="o"/>
              <a:defRPr/>
            </a:pPr>
            <a:endParaRPr lang="fr-FR" sz="1200" dirty="0" smtClean="0">
              <a:solidFill>
                <a:srgbClr val="70849D"/>
              </a:solidFill>
              <a:latin typeface="Arial" panose="020B0604020202020204" pitchFamily="34" charset="0"/>
              <a:cs typeface="Arial" panose="020B0604020202020204" pitchFamily="34" charset="0"/>
            </a:endParaRPr>
          </a:p>
          <a:p>
            <a:pPr marL="182563" indent="-182563">
              <a:buClr>
                <a:srgbClr val="424F5A"/>
              </a:buClr>
              <a:buFont typeface="Courier New" panose="02070309020205020404" pitchFamily="49" charset="0"/>
              <a:buChar char="o"/>
              <a:defRPr/>
            </a:pPr>
            <a:r>
              <a:rPr lang="fr-FR" sz="1200" dirty="0" smtClean="0">
                <a:solidFill>
                  <a:srgbClr val="70849D"/>
                </a:solidFill>
                <a:latin typeface="Arial" panose="020B0604020202020204" pitchFamily="34" charset="0"/>
                <a:cs typeface="Arial" panose="020B0604020202020204" pitchFamily="34" charset="0"/>
              </a:rPr>
              <a:t>Q2</a:t>
            </a:r>
            <a:r>
              <a:rPr lang="fr-FR" sz="1200" dirty="0">
                <a:solidFill>
                  <a:srgbClr val="70849D"/>
                </a:solidFill>
                <a:latin typeface="Arial" panose="020B0604020202020204" pitchFamily="34" charset="0"/>
                <a:cs typeface="Arial" panose="020B0604020202020204" pitchFamily="34" charset="0"/>
              </a:rPr>
              <a:t>. Pour vous, une vente aux enchères, c’est …</a:t>
            </a:r>
          </a:p>
          <a:p>
            <a:pPr marL="182563" lvl="1">
              <a:buClr>
                <a:srgbClr val="424F5A"/>
              </a:buClr>
              <a:defRPr/>
            </a:pPr>
            <a:r>
              <a:rPr lang="fr-FR" sz="1000" dirty="0">
                <a:solidFill>
                  <a:srgbClr val="70849D"/>
                </a:solidFill>
                <a:latin typeface="Arial" panose="020B0604020202020204" pitchFamily="34" charset="0"/>
                <a:cs typeface="Arial" panose="020B0604020202020204" pitchFamily="34" charset="0"/>
              </a:rPr>
              <a:t>Positionnement sur 11 items via une échelle d’accord. Exemple : « </a:t>
            </a:r>
            <a:r>
              <a:rPr lang="fr-FR" sz="1000" i="1" dirty="0">
                <a:solidFill>
                  <a:srgbClr val="70849D"/>
                </a:solidFill>
                <a:latin typeface="Arial" panose="020B0604020202020204" pitchFamily="34" charset="0"/>
                <a:cs typeface="Arial" panose="020B0604020202020204" pitchFamily="34" charset="0"/>
              </a:rPr>
              <a:t>Pour acheter des objets de grande valeur », « pour acheter des objets rares », «  Par passion », « Pour les personnes riches </a:t>
            </a:r>
            <a:r>
              <a:rPr lang="fr-FR" sz="1000" dirty="0">
                <a:solidFill>
                  <a:srgbClr val="70849D"/>
                </a:solidFill>
                <a:latin typeface="Arial" panose="020B0604020202020204" pitchFamily="34" charset="0"/>
                <a:cs typeface="Arial" panose="020B0604020202020204" pitchFamily="34" charset="0"/>
              </a:rPr>
              <a:t>» </a:t>
            </a:r>
          </a:p>
          <a:p>
            <a:pPr marL="285750" indent="-285750">
              <a:buClr>
                <a:srgbClr val="424F5A"/>
              </a:buClr>
              <a:buFont typeface="Courier New" panose="02070309020205020404" pitchFamily="49" charset="0"/>
              <a:buChar char="o"/>
              <a:defRPr/>
            </a:pPr>
            <a:endParaRPr lang="fr-FR" sz="1200" dirty="0" smtClean="0">
              <a:solidFill>
                <a:srgbClr val="70849D"/>
              </a:solidFill>
              <a:latin typeface="Arial" panose="020B0604020202020204" pitchFamily="34" charset="0"/>
              <a:cs typeface="Arial" panose="020B0604020202020204" pitchFamily="34" charset="0"/>
            </a:endParaRPr>
          </a:p>
          <a:p>
            <a:pPr marL="182563" indent="-182563">
              <a:buClr>
                <a:srgbClr val="424F5A"/>
              </a:buClr>
              <a:buFont typeface="Courier New" panose="02070309020205020404" pitchFamily="49" charset="0"/>
              <a:buChar char="o"/>
              <a:defRPr/>
            </a:pPr>
            <a:r>
              <a:rPr lang="fr-FR" sz="1200" dirty="0" smtClean="0">
                <a:solidFill>
                  <a:srgbClr val="70849D"/>
                </a:solidFill>
                <a:latin typeface="Arial" panose="020B0604020202020204" pitchFamily="34" charset="0"/>
                <a:cs typeface="Arial" panose="020B0604020202020204" pitchFamily="34" charset="0"/>
              </a:rPr>
              <a:t>Q3</a:t>
            </a:r>
            <a:r>
              <a:rPr lang="fr-FR" sz="1200" dirty="0">
                <a:solidFill>
                  <a:srgbClr val="70849D"/>
                </a:solidFill>
                <a:latin typeface="Arial" panose="020B0604020202020204" pitchFamily="34" charset="0"/>
                <a:cs typeface="Arial" panose="020B0604020202020204" pitchFamily="34" charset="0"/>
              </a:rPr>
              <a:t>. Pour enchérir sur une vente aux enchères, vous choisiriez de préférence…</a:t>
            </a:r>
          </a:p>
          <a:p>
            <a:pPr marL="182563" lvl="1">
              <a:buClr>
                <a:srgbClr val="424F5A"/>
              </a:buClr>
              <a:defRPr/>
            </a:pPr>
            <a:r>
              <a:rPr lang="fr-FR" sz="1000" dirty="0">
                <a:solidFill>
                  <a:srgbClr val="70849D"/>
                </a:solidFill>
                <a:latin typeface="Arial" panose="020B0604020202020204" pitchFamily="34" charset="0"/>
                <a:cs typeface="Arial" panose="020B0604020202020204" pitchFamily="34" charset="0"/>
              </a:rPr>
              <a:t>Sélection sur liste d’items : Aller dans des salles de ventes aux enchères locales (Drouot…) ; Aller dans des maisons de ventes aux enchères connues (Christie’s, Sotheby’s, </a:t>
            </a:r>
            <a:r>
              <a:rPr lang="fr-FR" sz="1000" dirty="0" err="1">
                <a:solidFill>
                  <a:srgbClr val="70849D"/>
                </a:solidFill>
                <a:latin typeface="Arial" panose="020B0604020202020204" pitchFamily="34" charset="0"/>
                <a:cs typeface="Arial" panose="020B0604020202020204" pitchFamily="34" charset="0"/>
              </a:rPr>
              <a:t>Artcurial</a:t>
            </a:r>
            <a:r>
              <a:rPr lang="fr-FR" sz="1000" dirty="0">
                <a:solidFill>
                  <a:srgbClr val="70849D"/>
                </a:solidFill>
                <a:latin typeface="Arial" panose="020B0604020202020204" pitchFamily="34" charset="0"/>
                <a:cs typeface="Arial" panose="020B0604020202020204" pitchFamily="34" charset="0"/>
              </a:rPr>
              <a:t>…) ; Aller sur les sites internet des salles/maisons de ventes aux enchères ; Aller sur des sites internet proposant les ventes de plusieurs maisons de ventes aux enchères (interenchères.com…) ; Le téléphone </a:t>
            </a:r>
            <a:r>
              <a:rPr lang="fr-FR" sz="1000" dirty="0" smtClean="0">
                <a:solidFill>
                  <a:srgbClr val="70849D"/>
                </a:solidFill>
                <a:latin typeface="Arial" panose="020B0604020202020204" pitchFamily="34" charset="0"/>
                <a:cs typeface="Arial" panose="020B0604020202020204" pitchFamily="34" charset="0"/>
              </a:rPr>
              <a:t>; …</a:t>
            </a:r>
          </a:p>
          <a:p>
            <a:pPr marL="285750" lvl="1" indent="-285750">
              <a:buClr>
                <a:srgbClr val="424F5A"/>
              </a:buClr>
              <a:buFont typeface="Courier New" panose="02070309020205020404" pitchFamily="49" charset="0"/>
              <a:buChar char="o"/>
              <a:defRPr/>
            </a:pPr>
            <a:endParaRPr lang="fr-FR" sz="1200" dirty="0" smtClean="0">
              <a:solidFill>
                <a:srgbClr val="70849D"/>
              </a:solidFill>
              <a:latin typeface="Arial" panose="020B0604020202020204" pitchFamily="34" charset="0"/>
              <a:cs typeface="Arial" panose="020B0604020202020204" pitchFamily="34" charset="0"/>
            </a:endParaRPr>
          </a:p>
          <a:p>
            <a:pPr marL="182563" lvl="1" indent="-182563">
              <a:buClr>
                <a:srgbClr val="424F5A"/>
              </a:buClr>
              <a:buFont typeface="Courier New" panose="02070309020205020404" pitchFamily="49" charset="0"/>
              <a:buChar char="o"/>
              <a:defRPr/>
            </a:pPr>
            <a:r>
              <a:rPr lang="fr-FR" sz="1200" dirty="0" smtClean="0">
                <a:solidFill>
                  <a:srgbClr val="70849D"/>
                </a:solidFill>
                <a:latin typeface="Arial" panose="020B0604020202020204" pitchFamily="34" charset="0"/>
                <a:cs typeface="Arial" panose="020B0604020202020204" pitchFamily="34" charset="0"/>
              </a:rPr>
              <a:t>Q4. </a:t>
            </a:r>
            <a:r>
              <a:rPr lang="fr-FR" sz="1200" dirty="0">
                <a:solidFill>
                  <a:srgbClr val="70849D"/>
                </a:solidFill>
                <a:latin typeface="Arial" panose="020B0604020202020204" pitchFamily="34" charset="0"/>
                <a:cs typeface="Arial" panose="020B0604020202020204" pitchFamily="34" charset="0"/>
              </a:rPr>
              <a:t>Parmi les propositions suivantes, lesquelles vous ont déjà influencé ou pourraient vous influencer à participer à une vente aux enchères </a:t>
            </a:r>
            <a:r>
              <a:rPr lang="fr-FR" sz="1200" dirty="0" smtClean="0">
                <a:solidFill>
                  <a:srgbClr val="70849D"/>
                </a:solidFill>
                <a:latin typeface="Arial" panose="020B0604020202020204" pitchFamily="34" charset="0"/>
                <a:cs typeface="Arial" panose="020B0604020202020204" pitchFamily="34" charset="0"/>
              </a:rPr>
              <a:t>publiques ? </a:t>
            </a:r>
            <a:r>
              <a:rPr lang="fr-FR" sz="1200" dirty="0">
                <a:solidFill>
                  <a:srgbClr val="70849D"/>
                </a:solidFill>
                <a:latin typeface="Arial" panose="020B0604020202020204" pitchFamily="34" charset="0"/>
                <a:cs typeface="Arial" panose="020B0604020202020204" pitchFamily="34" charset="0"/>
              </a:rPr>
              <a:t>(« </a:t>
            </a:r>
            <a:r>
              <a:rPr lang="fr-FR" sz="1200" i="1" dirty="0">
                <a:solidFill>
                  <a:srgbClr val="70849D"/>
                </a:solidFill>
                <a:latin typeface="Arial" panose="020B0604020202020204" pitchFamily="34" charset="0"/>
                <a:cs typeface="Arial" panose="020B0604020202020204" pitchFamily="34" charset="0"/>
              </a:rPr>
              <a:t>Oui</a:t>
            </a:r>
            <a:r>
              <a:rPr lang="fr-FR" sz="1200" dirty="0">
                <a:solidFill>
                  <a:srgbClr val="70849D"/>
                </a:solidFill>
                <a:latin typeface="Arial" panose="020B0604020202020204" pitchFamily="34" charset="0"/>
                <a:cs typeface="Arial" panose="020B0604020202020204" pitchFamily="34" charset="0"/>
              </a:rPr>
              <a:t> » / « </a:t>
            </a:r>
            <a:r>
              <a:rPr lang="fr-FR" sz="1200" i="1" dirty="0">
                <a:solidFill>
                  <a:srgbClr val="70849D"/>
                </a:solidFill>
                <a:latin typeface="Arial" panose="020B0604020202020204" pitchFamily="34" charset="0"/>
                <a:cs typeface="Arial" panose="020B0604020202020204" pitchFamily="34" charset="0"/>
              </a:rPr>
              <a:t>Non</a:t>
            </a:r>
            <a:r>
              <a:rPr lang="fr-FR" sz="1200" dirty="0">
                <a:solidFill>
                  <a:srgbClr val="70849D"/>
                </a:solidFill>
                <a:latin typeface="Arial" panose="020B0604020202020204" pitchFamily="34" charset="0"/>
                <a:cs typeface="Arial" panose="020B0604020202020204" pitchFamily="34" charset="0"/>
              </a:rPr>
              <a:t> ») : « </a:t>
            </a:r>
            <a:r>
              <a:rPr lang="fr-FR" sz="1200" i="1" dirty="0">
                <a:solidFill>
                  <a:srgbClr val="70849D"/>
                </a:solidFill>
                <a:latin typeface="Arial" panose="020B0604020202020204" pitchFamily="34" charset="0"/>
                <a:cs typeface="Arial" panose="020B0604020202020204" pitchFamily="34" charset="0"/>
              </a:rPr>
              <a:t>Le fait que la vente soit </a:t>
            </a:r>
            <a:r>
              <a:rPr lang="fr-FR" sz="1200" i="1" dirty="0" smtClean="0">
                <a:solidFill>
                  <a:srgbClr val="70849D"/>
                </a:solidFill>
                <a:latin typeface="Arial" panose="020B0604020202020204" pitchFamily="34" charset="0"/>
                <a:cs typeface="Arial" panose="020B0604020202020204" pitchFamily="34" charset="0"/>
              </a:rPr>
              <a:t>caritative », «</a:t>
            </a:r>
            <a:r>
              <a:rPr lang="fr-FR" sz="1200" i="1" dirty="0">
                <a:solidFill>
                  <a:srgbClr val="70849D"/>
                </a:solidFill>
                <a:latin typeface="Arial" panose="020B0604020202020204" pitchFamily="34" charset="0"/>
                <a:cs typeface="Arial" panose="020B0604020202020204" pitchFamily="34" charset="0"/>
              </a:rPr>
              <a:t> L’envie d’acquérir des objets originaux : mode vintage, bijoux, montres, mobilier design…</a:t>
            </a:r>
            <a:r>
              <a:rPr lang="fr-FR" sz="1200" dirty="0">
                <a:solidFill>
                  <a:srgbClr val="70849D"/>
                </a:solidFill>
                <a:latin typeface="Arial" panose="020B0604020202020204" pitchFamily="34" charset="0"/>
                <a:cs typeface="Arial" panose="020B0604020202020204" pitchFamily="34" charset="0"/>
              </a:rPr>
              <a:t> </a:t>
            </a:r>
            <a:r>
              <a:rPr lang="fr-FR" sz="1200" dirty="0" smtClean="0">
                <a:solidFill>
                  <a:srgbClr val="70849D"/>
                </a:solidFill>
                <a:latin typeface="Arial" panose="020B0604020202020204" pitchFamily="34" charset="0"/>
                <a:cs typeface="Arial" panose="020B0604020202020204" pitchFamily="34" charset="0"/>
              </a:rPr>
              <a:t>»,…</a:t>
            </a:r>
            <a:endParaRPr lang="fr-FR" sz="1200" dirty="0">
              <a:solidFill>
                <a:srgbClr val="7084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822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8B466926-FFCF-D849-BE20-83CC7D4E4416}" type="slidenum">
              <a:rPr lang="en-US" smtClean="0"/>
              <a:pPr/>
              <a:t>11</a:t>
            </a:fld>
            <a:endParaRPr lang="en-US" dirty="0"/>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Autofit/>
          </a:bodyPr>
          <a:lstStyle>
            <a:defPPr>
              <a:defRPr lang="fr-FR"/>
            </a:defPPr>
            <a:lvl1pPr marL="357188" lvl="0" indent="0" defTabSz="685800">
              <a:lnSpc>
                <a:spcPct val="100000"/>
              </a:lnSpc>
              <a:spcBef>
                <a:spcPct val="0"/>
              </a:spcBef>
              <a:buNone/>
              <a:defRPr sz="1600" b="0">
                <a:solidFill>
                  <a:schemeClr val="bg1"/>
                </a:solidFill>
                <a:ea typeface="+mj-ea"/>
                <a:cs typeface="Arial" panose="020B0604020202020204" pitchFamily="34" charset="0"/>
              </a:defRPr>
            </a:lvl1pPr>
          </a:lstStyle>
          <a:p>
            <a:r>
              <a:rPr lang="fr-FR" sz="1500" dirty="0"/>
              <a:t>Questionnaire d’enquête</a:t>
            </a: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sp>
        <p:nvSpPr>
          <p:cNvPr id="6" name="Rectangle 9"/>
          <p:cNvSpPr>
            <a:spLocks noChangeArrowheads="1"/>
          </p:cNvSpPr>
          <p:nvPr/>
        </p:nvSpPr>
        <p:spPr bwMode="auto">
          <a:xfrm>
            <a:off x="404261" y="1788497"/>
            <a:ext cx="8274661" cy="3600986"/>
          </a:xfrm>
          <a:prstGeom prst="rect">
            <a:avLst/>
          </a:prstGeom>
          <a:noFill/>
          <a:ln w="9525">
            <a:noFill/>
            <a:miter lim="800000"/>
            <a:headEnd/>
            <a:tailEnd/>
          </a:ln>
        </p:spPr>
        <p:txBody>
          <a:bodyPr wrap="square" anchor="ctr">
            <a:spAutoFit/>
          </a:bodyPr>
          <a:lstStyle/>
          <a:p>
            <a:r>
              <a:rPr lang="fr-FR" sz="1200" b="1" i="1"/>
              <a:t>Merci de noter que toute diffusion de ces résultats doit être accompagnée d'éléments techniques tels que : la méthode d'enquête, les dates de réalisation, le nom de l'institut – Harris Interactive –, la taille de l'échantillon.  Voir le document complet.</a:t>
            </a:r>
            <a:endParaRPr lang="fr-FR" sz="1200"/>
          </a:p>
          <a:p>
            <a:r>
              <a:rPr lang="fr-FR" sz="1200" b="1"/>
              <a:t> </a:t>
            </a:r>
            <a:endParaRPr lang="fr-FR" sz="1200"/>
          </a:p>
          <a:p>
            <a:r>
              <a:rPr lang="fr-FR" sz="1200" b="1" i="1"/>
              <a:t>A propos de Harris Interactive </a:t>
            </a:r>
            <a:endParaRPr lang="fr-FR" sz="1200"/>
          </a:p>
          <a:p>
            <a:r>
              <a:rPr lang="fr-FR" sz="1200"/>
              <a:t>Harris Interactive France est un acteur historique du marché des études.</a:t>
            </a:r>
          </a:p>
          <a:p>
            <a:r>
              <a:rPr lang="fr-FR" sz="1200"/>
              <a:t>Dirigé par ses fondateurs Nathalie Perrio-Combeaux et Patrick Van Bloeme, l’institut propose des approches innovantes, qualitatives et quantitatives, en France comme à l’international. </a:t>
            </a:r>
          </a:p>
          <a:p>
            <a:r>
              <a:rPr lang="fr-FR" sz="1200"/>
              <a:t>Animé par l’énergie de la passion, porté par l’innovation et convaincu que le marché est en pleine mutation, Harris Interactive accompagne ses clients face à leurs nouveaux challenges et repense avec eux le métier des études.</a:t>
            </a:r>
          </a:p>
          <a:p>
            <a:r>
              <a:rPr lang="fr-FR" sz="1200"/>
              <a:t>Depuis juillet 2014, Harris Interactive Europe (regroupant Harris Interactive France, Allemagne et UK) a rejoint ITWP permettant ainsi à ce groupe international d’étendre sa présence dans la filière études.</a:t>
            </a:r>
          </a:p>
          <a:p>
            <a:r>
              <a:rPr lang="fr-FR" sz="1200"/>
              <a:t> </a:t>
            </a:r>
          </a:p>
          <a:p>
            <a:r>
              <a:rPr lang="fr-FR" sz="1200"/>
              <a:t>Suivez l'actualité de Harris Interactive sur </a:t>
            </a:r>
            <a:r>
              <a:rPr lang="fr-FR" sz="1200" u="sng">
                <a:hlinkClick r:id="rId4"/>
              </a:rPr>
              <a:t>www.harris-interactive.fr</a:t>
            </a:r>
            <a:r>
              <a:rPr lang="fr-FR" sz="1200"/>
              <a:t>, </a:t>
            </a:r>
            <a:r>
              <a:rPr lang="fr-FR" sz="1200" u="sng">
                <a:hlinkClick r:id="rId5"/>
              </a:rPr>
              <a:t>Facebook</a:t>
            </a:r>
            <a:r>
              <a:rPr lang="fr-FR" sz="1200"/>
              <a:t>, </a:t>
            </a:r>
            <a:r>
              <a:rPr lang="fr-FR" sz="1200" u="sng">
                <a:hlinkClick r:id="rId6"/>
              </a:rPr>
              <a:t>Twitter</a:t>
            </a:r>
            <a:r>
              <a:rPr lang="fr-FR" sz="1200"/>
              <a:t> et </a:t>
            </a:r>
            <a:r>
              <a:rPr lang="fr-FR" sz="1200" u="sng">
                <a:hlinkClick r:id="rId7"/>
              </a:rPr>
              <a:t>LinkedIn</a:t>
            </a:r>
            <a:r>
              <a:rPr lang="fr-FR" sz="1200"/>
              <a:t>.</a:t>
            </a:r>
          </a:p>
          <a:p>
            <a:r>
              <a:rPr lang="fr-FR" sz="1200" b="1"/>
              <a:t> </a:t>
            </a:r>
            <a:endParaRPr lang="fr-FR" sz="1200"/>
          </a:p>
          <a:p>
            <a:r>
              <a:rPr lang="fr-FR" sz="1200" b="1"/>
              <a:t>Contacts Harris Interactive en France:</a:t>
            </a:r>
            <a:endParaRPr lang="fr-FR" sz="1200"/>
          </a:p>
          <a:p>
            <a:r>
              <a:rPr lang="fr-FR" sz="1200"/>
              <a:t>Laurence Lavernhe - 39 rue Crozatier - 75012 Paris - Tel: 01 44 87 60 94 - 01 44 87 60 30 - </a:t>
            </a:r>
            <a:r>
              <a:rPr lang="fr-FR" sz="1200" u="sng">
                <a:hlinkClick r:id="rId8"/>
              </a:rPr>
              <a:t>llavernhe@harrisinteractive.fr</a:t>
            </a:r>
            <a:r>
              <a:rPr lang="fr-FR" sz="1200"/>
              <a:t/>
            </a:r>
            <a:br>
              <a:rPr lang="fr-FR" sz="1200"/>
            </a:br>
            <a:r>
              <a:rPr lang="fr-FR" sz="1200"/>
              <a:t>Olivier Savinelli, Directeur d’Etudes, </a:t>
            </a:r>
            <a:r>
              <a:rPr lang="fr-FR" sz="1200" u="sng">
                <a:hlinkClick r:id="rId9"/>
              </a:rPr>
              <a:t>osavinelli@harrisinteractive.fr</a:t>
            </a:r>
            <a:r>
              <a:rPr lang="fr-FR" sz="1200"/>
              <a:t>, + 33 1 44 87 60 34</a:t>
            </a:r>
          </a:p>
        </p:txBody>
      </p:sp>
    </p:spTree>
    <p:extLst>
      <p:ext uri="{BB962C8B-B14F-4D97-AF65-F5344CB8AC3E}">
        <p14:creationId xmlns:p14="http://schemas.microsoft.com/office/powerpoint/2010/main" val="304984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8B466926-FFCF-D849-BE20-83CC7D4E4416}" type="slidenum">
              <a:rPr lang="en-US" smtClean="0"/>
              <a:pPr/>
              <a:t>2</a:t>
            </a:fld>
            <a:endParaRPr lang="en-US" dirty="0"/>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rmAutofit/>
          </a:bodyPr>
          <a:lstStyle>
            <a:lvl1pPr marL="625475" indent="0" algn="l" defTabSz="685800" rtl="0" eaLnBrk="1" latinLnBrk="0" hangingPunct="1">
              <a:lnSpc>
                <a:spcPct val="90000"/>
              </a:lnSpc>
              <a:spcBef>
                <a:spcPct val="0"/>
              </a:spcBef>
              <a:buNone/>
              <a:defRPr lang="fr-FR" sz="2000" b="0" kern="1200" dirty="0">
                <a:solidFill>
                  <a:schemeClr val="bg1"/>
                </a:solidFill>
                <a:latin typeface="Arial" panose="020B0604020202020204" pitchFamily="34" charset="0"/>
                <a:ea typeface="+mj-ea"/>
                <a:cs typeface="Arial" panose="020B0604020202020204" pitchFamily="34" charset="0"/>
              </a:defRPr>
            </a:lvl1pPr>
          </a:lstStyle>
          <a:p>
            <a:pPr marL="357188" lvl="0"/>
            <a:r>
              <a:rPr lang="fr-FR" sz="1500" dirty="0" smtClean="0"/>
              <a:t>Présentation </a:t>
            </a:r>
            <a:endParaRPr kumimoji="0" lang="fr-FR" sz="1500" b="0" i="0" u="none" strike="noStrike" kern="1200" cap="none" spc="0" normalizeH="0" baseline="0" noProof="0" dirty="0">
              <a:ln>
                <a:noFill/>
              </a:ln>
              <a:solidFill>
                <a:sysClr val="window" lastClr="FFFFFF"/>
              </a:solidFill>
              <a:effectLst/>
              <a:uLnTx/>
              <a:uFillTx/>
            </a:endParaRPr>
          </a:p>
        </p:txBody>
      </p:sp>
      <p:sp>
        <p:nvSpPr>
          <p:cNvPr id="6" name="Rectangle 9"/>
          <p:cNvSpPr>
            <a:spLocks noChangeArrowheads="1"/>
          </p:cNvSpPr>
          <p:nvPr/>
        </p:nvSpPr>
        <p:spPr bwMode="auto">
          <a:xfrm>
            <a:off x="514351" y="1283511"/>
            <a:ext cx="8272374" cy="785343"/>
          </a:xfrm>
          <a:prstGeom prst="rect">
            <a:avLst/>
          </a:prstGeom>
          <a:noFill/>
          <a:ln w="9525">
            <a:noFill/>
            <a:miter lim="800000"/>
            <a:headEnd/>
            <a:tailEnd/>
          </a:ln>
        </p:spPr>
        <p:txBody>
          <a:bodyPr wrap="square" anchor="ctr">
            <a:spAutoFit/>
          </a:bodyPr>
          <a:lstStyle/>
          <a:p>
            <a:pPr>
              <a:lnSpc>
                <a:spcPct val="150000"/>
              </a:lnSpc>
              <a:buClr>
                <a:srgbClr val="424F5A"/>
              </a:buClr>
              <a:defRPr/>
            </a:pPr>
            <a:r>
              <a:rPr lang="fr-FR" sz="1600" dirty="0" smtClean="0">
                <a:solidFill>
                  <a:srgbClr val="70849D"/>
                </a:solidFill>
                <a:latin typeface="Arial" panose="020B0604020202020204" pitchFamily="34" charset="0"/>
                <a:cs typeface="Arial" panose="020B0604020202020204" pitchFamily="34" charset="0"/>
              </a:rPr>
              <a:t>Pour la deuxième année consécutive, le Conseil </a:t>
            </a:r>
            <a:r>
              <a:rPr lang="fr-FR" sz="1600" dirty="0">
                <a:solidFill>
                  <a:srgbClr val="70849D"/>
                </a:solidFill>
                <a:latin typeface="Arial" panose="020B0604020202020204" pitchFamily="34" charset="0"/>
                <a:cs typeface="Arial" panose="020B0604020202020204" pitchFamily="34" charset="0"/>
              </a:rPr>
              <a:t>des </a:t>
            </a:r>
            <a:r>
              <a:rPr lang="fr-FR" sz="1600" dirty="0" smtClean="0">
                <a:solidFill>
                  <a:srgbClr val="70849D"/>
                </a:solidFill>
                <a:latin typeface="Arial" panose="020B0604020202020204" pitchFamily="34" charset="0"/>
                <a:cs typeface="Arial" panose="020B0604020202020204" pitchFamily="34" charset="0"/>
              </a:rPr>
              <a:t>ventes aux enchères a mandaté l’institut </a:t>
            </a:r>
            <a:r>
              <a:rPr lang="fr-FR" sz="1600" dirty="0">
                <a:solidFill>
                  <a:srgbClr val="70849D"/>
                </a:solidFill>
                <a:latin typeface="Arial" panose="020B0604020202020204" pitchFamily="34" charset="0"/>
                <a:cs typeface="Arial" panose="020B0604020202020204" pitchFamily="34" charset="0"/>
              </a:rPr>
              <a:t>Harris Interactive </a:t>
            </a:r>
            <a:r>
              <a:rPr lang="fr-FR" sz="1600" dirty="0" smtClean="0">
                <a:solidFill>
                  <a:srgbClr val="70849D"/>
                </a:solidFill>
                <a:latin typeface="Arial" panose="020B0604020202020204" pitchFamily="34" charset="0"/>
                <a:cs typeface="Arial" panose="020B0604020202020204" pitchFamily="34" charset="0"/>
              </a:rPr>
              <a:t>pour conduire une enquête auprès des Français.</a:t>
            </a:r>
          </a:p>
        </p:txBody>
      </p:sp>
      <p:sp>
        <p:nvSpPr>
          <p:cNvPr id="7" name="Rectangle 9"/>
          <p:cNvSpPr>
            <a:spLocks noChangeArrowheads="1"/>
          </p:cNvSpPr>
          <p:nvPr/>
        </p:nvSpPr>
        <p:spPr bwMode="auto">
          <a:xfrm>
            <a:off x="2465821" y="2682688"/>
            <a:ext cx="5050374" cy="276999"/>
          </a:xfrm>
          <a:prstGeom prst="rect">
            <a:avLst/>
          </a:prstGeom>
          <a:noFill/>
          <a:ln w="9525">
            <a:noFill/>
            <a:miter lim="800000"/>
            <a:headEnd/>
            <a:tailEnd/>
          </a:ln>
        </p:spPr>
        <p:txBody>
          <a:bodyPr wrap="square" anchor="ctr">
            <a:spAutoFit/>
          </a:bodyPr>
          <a:lstStyle/>
          <a:p>
            <a:pPr marL="285750" indent="-285750">
              <a:buClr>
                <a:srgbClr val="424F5A"/>
              </a:buClr>
              <a:buFont typeface="Courier New" panose="02070309020205020404" pitchFamily="49" charset="0"/>
              <a:buChar char="o"/>
              <a:defRPr/>
            </a:pPr>
            <a:r>
              <a:rPr lang="fr-FR" sz="1200" dirty="0">
                <a:solidFill>
                  <a:srgbClr val="70849D"/>
                </a:solidFill>
                <a:latin typeface="Arial" panose="020B0604020202020204" pitchFamily="34" charset="0"/>
                <a:cs typeface="Arial" panose="020B0604020202020204" pitchFamily="34" charset="0"/>
              </a:rPr>
              <a:t>Etude quantitative réalisée en ligne via l’omnibus Harris </a:t>
            </a:r>
            <a:r>
              <a:rPr lang="fr-FR" sz="1200" dirty="0" smtClean="0">
                <a:solidFill>
                  <a:srgbClr val="70849D"/>
                </a:solidFill>
                <a:latin typeface="Arial" panose="020B0604020202020204" pitchFamily="34" charset="0"/>
                <a:cs typeface="Arial" panose="020B0604020202020204" pitchFamily="34" charset="0"/>
              </a:rPr>
              <a:t>Interactive</a:t>
            </a:r>
          </a:p>
        </p:txBody>
      </p:sp>
      <p:cxnSp>
        <p:nvCxnSpPr>
          <p:cNvPr id="8" name="Connecteur droit 26"/>
          <p:cNvCxnSpPr>
            <a:cxnSpLocks noChangeShapeType="1"/>
          </p:cNvCxnSpPr>
          <p:nvPr/>
        </p:nvCxnSpPr>
        <p:spPr bwMode="auto">
          <a:xfrm>
            <a:off x="1758028" y="2496054"/>
            <a:ext cx="5758167" cy="0"/>
          </a:xfrm>
          <a:prstGeom prst="line">
            <a:avLst/>
          </a:prstGeom>
          <a:noFill/>
          <a:ln w="9525" algn="ctr">
            <a:solidFill>
              <a:srgbClr val="70849D"/>
            </a:solidFill>
            <a:round/>
            <a:headEnd/>
            <a:tailEnd/>
          </a:ln>
          <a:extLst>
            <a:ext uri="{909E8E84-426E-40DD-AFC4-6F175D3DCCD1}">
              <a14:hiddenFill xmlns:a14="http://schemas.microsoft.com/office/drawing/2010/main">
                <a:noFill/>
              </a14:hiddenFill>
            </a:ext>
          </a:extLst>
        </p:spPr>
      </p:cxnSp>
      <p:pic>
        <p:nvPicPr>
          <p:cNvPr id="13" name="Image 1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71250" y="3270168"/>
            <a:ext cx="577427" cy="577427"/>
          </a:xfrm>
          <a:prstGeom prst="rect">
            <a:avLst/>
          </a:prstGeom>
        </p:spPr>
      </p:pic>
      <p:sp>
        <p:nvSpPr>
          <p:cNvPr id="14" name="Rectangle 9"/>
          <p:cNvSpPr>
            <a:spLocks noChangeArrowheads="1"/>
          </p:cNvSpPr>
          <p:nvPr/>
        </p:nvSpPr>
        <p:spPr bwMode="auto">
          <a:xfrm>
            <a:off x="2465821" y="3115708"/>
            <a:ext cx="5050374" cy="830997"/>
          </a:xfrm>
          <a:prstGeom prst="rect">
            <a:avLst/>
          </a:prstGeom>
          <a:noFill/>
          <a:ln w="9525">
            <a:noFill/>
            <a:miter lim="800000"/>
            <a:headEnd/>
            <a:tailEnd/>
          </a:ln>
        </p:spPr>
        <p:txBody>
          <a:bodyPr wrap="square" anchor="ctr">
            <a:spAutoFit/>
          </a:bodyPr>
          <a:lstStyle/>
          <a:p>
            <a:pPr marL="285750" indent="-285750">
              <a:buClr>
                <a:srgbClr val="424F5A"/>
              </a:buClr>
              <a:buFont typeface="Courier New" panose="02070309020205020404" pitchFamily="49" charset="0"/>
              <a:buChar char="o"/>
              <a:defRPr/>
            </a:pPr>
            <a:r>
              <a:rPr lang="fr-FR" sz="1200" dirty="0" smtClean="0">
                <a:solidFill>
                  <a:srgbClr val="70849D"/>
                </a:solidFill>
                <a:latin typeface="Arial" panose="020B0604020202020204" pitchFamily="34" charset="0"/>
                <a:cs typeface="Arial" panose="020B0604020202020204" pitchFamily="34" charset="0"/>
              </a:rPr>
              <a:t>Interrogation </a:t>
            </a:r>
            <a:r>
              <a:rPr lang="fr-FR" sz="1200" dirty="0">
                <a:solidFill>
                  <a:srgbClr val="70849D"/>
                </a:solidFill>
                <a:latin typeface="Arial" panose="020B0604020202020204" pitchFamily="34" charset="0"/>
                <a:cs typeface="Arial" panose="020B0604020202020204" pitchFamily="34" charset="0"/>
              </a:rPr>
              <a:t>d’un échantillon représentatif de la population française en termes de sexe, d’âge, de catégorie socioprofessionnelle et de </a:t>
            </a:r>
            <a:r>
              <a:rPr lang="fr-FR" sz="1200" dirty="0" smtClean="0">
                <a:solidFill>
                  <a:srgbClr val="70849D"/>
                </a:solidFill>
                <a:latin typeface="Arial" panose="020B0604020202020204" pitchFamily="34" charset="0"/>
                <a:cs typeface="Arial" panose="020B0604020202020204" pitchFamily="34" charset="0"/>
              </a:rPr>
              <a:t>région. Méthode </a:t>
            </a:r>
            <a:r>
              <a:rPr lang="fr-FR" sz="1200" dirty="0">
                <a:solidFill>
                  <a:srgbClr val="70849D"/>
                </a:solidFill>
                <a:latin typeface="Arial" panose="020B0604020202020204" pitchFamily="34" charset="0"/>
                <a:cs typeface="Arial" panose="020B0604020202020204" pitchFamily="34" charset="0"/>
              </a:rPr>
              <a:t>des quotas et redressement </a:t>
            </a:r>
            <a:r>
              <a:rPr lang="fr-FR" sz="1200" dirty="0" smtClean="0">
                <a:solidFill>
                  <a:srgbClr val="70849D"/>
                </a:solidFill>
                <a:latin typeface="Arial" panose="020B0604020202020204" pitchFamily="34" charset="0"/>
                <a:cs typeface="Arial" panose="020B0604020202020204" pitchFamily="34" charset="0"/>
              </a:rPr>
              <a:t>appliquée</a:t>
            </a:r>
          </a:p>
        </p:txBody>
      </p:sp>
      <p:sp>
        <p:nvSpPr>
          <p:cNvPr id="17" name="Rectangle 9"/>
          <p:cNvSpPr>
            <a:spLocks noChangeArrowheads="1"/>
          </p:cNvSpPr>
          <p:nvPr/>
        </p:nvSpPr>
        <p:spPr bwMode="auto">
          <a:xfrm>
            <a:off x="2465821" y="4753566"/>
            <a:ext cx="4871575" cy="279376"/>
          </a:xfrm>
          <a:prstGeom prst="rect">
            <a:avLst/>
          </a:prstGeom>
          <a:noFill/>
          <a:ln w="9525">
            <a:noFill/>
            <a:miter lim="800000"/>
            <a:headEnd/>
            <a:tailEnd/>
          </a:ln>
        </p:spPr>
        <p:txBody>
          <a:bodyPr wrap="square" anchor="ctr">
            <a:spAutoFit/>
          </a:bodyPr>
          <a:lstStyle/>
          <a:p>
            <a:pPr marL="285750" indent="-285750">
              <a:buClr>
                <a:srgbClr val="424F5A"/>
              </a:buClr>
              <a:buFont typeface="Courier New" panose="02070309020205020404" pitchFamily="49" charset="0"/>
              <a:buChar char="o"/>
              <a:defRPr/>
            </a:pPr>
            <a:r>
              <a:rPr lang="fr-FR" sz="1200" dirty="0" smtClean="0">
                <a:solidFill>
                  <a:srgbClr val="70849D"/>
                </a:solidFill>
                <a:latin typeface="Arial" panose="020B0604020202020204" pitchFamily="34" charset="0"/>
                <a:cs typeface="Arial" panose="020B0604020202020204" pitchFamily="34" charset="0"/>
              </a:rPr>
              <a:t>Recueil du 31 mai au 2 juin 2016</a:t>
            </a:r>
          </a:p>
        </p:txBody>
      </p:sp>
      <p:sp>
        <p:nvSpPr>
          <p:cNvPr id="18" name="Rectangle 9"/>
          <p:cNvSpPr>
            <a:spLocks noChangeArrowheads="1"/>
          </p:cNvSpPr>
          <p:nvPr/>
        </p:nvSpPr>
        <p:spPr bwMode="auto">
          <a:xfrm>
            <a:off x="2465821" y="4091853"/>
            <a:ext cx="4871575" cy="279376"/>
          </a:xfrm>
          <a:prstGeom prst="rect">
            <a:avLst/>
          </a:prstGeom>
          <a:noFill/>
          <a:ln w="9525">
            <a:noFill/>
            <a:miter lim="800000"/>
            <a:headEnd/>
            <a:tailEnd/>
          </a:ln>
        </p:spPr>
        <p:txBody>
          <a:bodyPr wrap="square" anchor="ctr">
            <a:spAutoFit/>
          </a:bodyPr>
          <a:lstStyle/>
          <a:p>
            <a:pPr marL="285750" indent="-285750">
              <a:buClr>
                <a:srgbClr val="424F5A"/>
              </a:buClr>
              <a:buFont typeface="Courier New" panose="02070309020205020404" pitchFamily="49" charset="0"/>
              <a:buChar char="o"/>
              <a:defRPr/>
            </a:pPr>
            <a:r>
              <a:rPr lang="fr-FR" sz="1200" dirty="0" smtClean="0">
                <a:solidFill>
                  <a:srgbClr val="70849D"/>
                </a:solidFill>
                <a:latin typeface="Arial" panose="020B0604020202020204" pitchFamily="34" charset="0"/>
                <a:cs typeface="Arial" panose="020B0604020202020204" pitchFamily="34" charset="0"/>
              </a:rPr>
              <a:t>997 Français interrogés âgés de 18 ans et plus</a:t>
            </a:r>
          </a:p>
        </p:txBody>
      </p:sp>
      <p:pic>
        <p:nvPicPr>
          <p:cNvPr id="19" name="Image 1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86565" y="2534527"/>
            <a:ext cx="554076" cy="554076"/>
          </a:xfrm>
          <a:prstGeom prst="rect">
            <a:avLst/>
          </a:prstGeom>
        </p:spPr>
      </p:pic>
      <p:pic>
        <p:nvPicPr>
          <p:cNvPr id="20" name="Image 1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2306" y="3963143"/>
            <a:ext cx="591061" cy="591061"/>
          </a:xfrm>
          <a:prstGeom prst="rect">
            <a:avLst/>
          </a:prstGeom>
        </p:spPr>
      </p:pic>
      <p:pic>
        <p:nvPicPr>
          <p:cNvPr id="21" name="Image 20"/>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8028" y="4620578"/>
            <a:ext cx="597586" cy="597586"/>
          </a:xfrm>
          <a:prstGeom prst="rect">
            <a:avLst/>
          </a:prstGeom>
        </p:spPr>
      </p:pic>
      <p:sp>
        <p:nvSpPr>
          <p:cNvPr id="23" name="ZoneTexte 22"/>
          <p:cNvSpPr txBox="1"/>
          <p:nvPr/>
        </p:nvSpPr>
        <p:spPr>
          <a:xfrm>
            <a:off x="2566713" y="5446131"/>
            <a:ext cx="5351991" cy="184666"/>
          </a:xfrm>
          <a:prstGeom prst="rect">
            <a:avLst/>
          </a:prstGeom>
          <a:noFill/>
        </p:spPr>
        <p:txBody>
          <a:bodyPr wrap="square" lIns="0" tIns="0" rIns="0" bIns="0" rtlCol="0">
            <a:spAutoFit/>
          </a:bodyPr>
          <a:lstStyle/>
          <a:p>
            <a:pPr marL="285750" indent="-285750">
              <a:buClr>
                <a:srgbClr val="424F5A"/>
              </a:buClr>
              <a:buFont typeface="Courier New" panose="02070309020205020404" pitchFamily="49" charset="0"/>
              <a:buChar char="o"/>
              <a:defRPr/>
            </a:pPr>
            <a:r>
              <a:rPr lang="fr-FR" sz="1200" dirty="0">
                <a:solidFill>
                  <a:srgbClr val="70849D"/>
                </a:solidFill>
                <a:latin typeface="Arial" panose="020B0604020202020204" pitchFamily="34" charset="0"/>
                <a:cs typeface="Arial" panose="020B0604020202020204" pitchFamily="34" charset="0"/>
              </a:rPr>
              <a:t>Evolution </a:t>
            </a:r>
            <a:r>
              <a:rPr lang="fr-FR" sz="1200" dirty="0" smtClean="0">
                <a:solidFill>
                  <a:srgbClr val="70849D"/>
                </a:solidFill>
                <a:latin typeface="Arial" panose="020B0604020202020204" pitchFamily="34" charset="0"/>
                <a:cs typeface="Arial" panose="020B0604020202020204" pitchFamily="34" charset="0"/>
              </a:rPr>
              <a:t>significative par rapport à la vague d’enquête réalisée en  2015</a:t>
            </a:r>
            <a:endParaRPr lang="fr-FR" sz="1200" dirty="0">
              <a:solidFill>
                <a:srgbClr val="70849D"/>
              </a:solidFill>
              <a:latin typeface="Arial" panose="020B0604020202020204" pitchFamily="34" charset="0"/>
              <a:cs typeface="Arial" panose="020B0604020202020204" pitchFamily="34" charset="0"/>
            </a:endParaRPr>
          </a:p>
        </p:txBody>
      </p:sp>
      <p:pic>
        <p:nvPicPr>
          <p:cNvPr id="26" name="Imag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sp>
        <p:nvSpPr>
          <p:cNvPr id="27" name="Arc 26"/>
          <p:cNvSpPr/>
          <p:nvPr/>
        </p:nvSpPr>
        <p:spPr>
          <a:xfrm rot="5400000">
            <a:off x="1487095" y="5282522"/>
            <a:ext cx="574760" cy="283254"/>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Arc 27"/>
          <p:cNvSpPr/>
          <p:nvPr/>
        </p:nvSpPr>
        <p:spPr>
          <a:xfrm rot="5400000" flipH="1">
            <a:off x="1768982" y="5634777"/>
            <a:ext cx="577494" cy="283254"/>
          </a:xfrm>
          <a:prstGeom prst="arc">
            <a:avLst/>
          </a:prstGeom>
          <a:ln w="57150">
            <a:solidFill>
              <a:srgbClr val="F05559"/>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44" name="Connecteur droit 26"/>
          <p:cNvCxnSpPr>
            <a:cxnSpLocks noChangeShapeType="1"/>
          </p:cNvCxnSpPr>
          <p:nvPr/>
        </p:nvCxnSpPr>
        <p:spPr bwMode="auto">
          <a:xfrm>
            <a:off x="1758028" y="3124594"/>
            <a:ext cx="5758167" cy="0"/>
          </a:xfrm>
          <a:prstGeom prst="line">
            <a:avLst/>
          </a:prstGeom>
          <a:noFill/>
          <a:ln w="9525" algn="ctr">
            <a:solidFill>
              <a:srgbClr val="70849D"/>
            </a:solidFill>
            <a:round/>
            <a:headEnd/>
            <a:tailEnd/>
          </a:ln>
          <a:extLst>
            <a:ext uri="{909E8E84-426E-40DD-AFC4-6F175D3DCCD1}">
              <a14:hiddenFill xmlns:a14="http://schemas.microsoft.com/office/drawing/2010/main">
                <a:noFill/>
              </a14:hiddenFill>
            </a:ext>
          </a:extLst>
        </p:spPr>
      </p:cxnSp>
      <p:cxnSp>
        <p:nvCxnSpPr>
          <p:cNvPr id="45" name="Connecteur droit 26"/>
          <p:cNvCxnSpPr>
            <a:cxnSpLocks noChangeShapeType="1"/>
          </p:cNvCxnSpPr>
          <p:nvPr/>
        </p:nvCxnSpPr>
        <p:spPr bwMode="auto">
          <a:xfrm>
            <a:off x="1758028" y="3923913"/>
            <a:ext cx="5758167" cy="0"/>
          </a:xfrm>
          <a:prstGeom prst="line">
            <a:avLst/>
          </a:prstGeom>
          <a:noFill/>
          <a:ln w="9525" algn="ctr">
            <a:solidFill>
              <a:srgbClr val="70849D"/>
            </a:solidFill>
            <a:round/>
            <a:headEnd/>
            <a:tailEnd/>
          </a:ln>
          <a:extLst>
            <a:ext uri="{909E8E84-426E-40DD-AFC4-6F175D3DCCD1}">
              <a14:hiddenFill xmlns:a14="http://schemas.microsoft.com/office/drawing/2010/main">
                <a:noFill/>
              </a14:hiddenFill>
            </a:ext>
          </a:extLst>
        </p:spPr>
      </p:cxnSp>
      <p:cxnSp>
        <p:nvCxnSpPr>
          <p:cNvPr id="46" name="Connecteur droit 26"/>
          <p:cNvCxnSpPr>
            <a:cxnSpLocks noChangeShapeType="1"/>
          </p:cNvCxnSpPr>
          <p:nvPr/>
        </p:nvCxnSpPr>
        <p:spPr bwMode="auto">
          <a:xfrm>
            <a:off x="1758028" y="4612571"/>
            <a:ext cx="5758167" cy="0"/>
          </a:xfrm>
          <a:prstGeom prst="line">
            <a:avLst/>
          </a:prstGeom>
          <a:noFill/>
          <a:ln w="9525" algn="ctr">
            <a:solidFill>
              <a:srgbClr val="70849D"/>
            </a:solidFill>
            <a:round/>
            <a:headEnd/>
            <a:tailEnd/>
          </a:ln>
          <a:extLst>
            <a:ext uri="{909E8E84-426E-40DD-AFC4-6F175D3DCCD1}">
              <a14:hiddenFill xmlns:a14="http://schemas.microsoft.com/office/drawing/2010/main">
                <a:noFill/>
              </a14:hiddenFill>
            </a:ext>
          </a:extLst>
        </p:spPr>
      </p:cxnSp>
      <p:cxnSp>
        <p:nvCxnSpPr>
          <p:cNvPr id="47" name="Connecteur droit 26"/>
          <p:cNvCxnSpPr>
            <a:cxnSpLocks noChangeShapeType="1"/>
          </p:cNvCxnSpPr>
          <p:nvPr/>
        </p:nvCxnSpPr>
        <p:spPr bwMode="auto">
          <a:xfrm>
            <a:off x="1758028" y="5325803"/>
            <a:ext cx="5758167" cy="0"/>
          </a:xfrm>
          <a:prstGeom prst="line">
            <a:avLst/>
          </a:prstGeom>
          <a:noFill/>
          <a:ln w="9525" algn="ctr">
            <a:solidFill>
              <a:srgbClr val="70849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95229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8B466926-FFCF-D849-BE20-83CC7D4E4416}" type="slidenum">
              <a:rPr lang="en-US" smtClean="0"/>
              <a:pPr/>
              <a:t>3</a:t>
            </a:fld>
            <a:endParaRPr lang="en-US" dirty="0"/>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Autofit/>
          </a:bodyPr>
          <a:lstStyle>
            <a:defPPr>
              <a:defRPr lang="fr-FR"/>
            </a:defPPr>
            <a:lvl1pPr marL="357188" lvl="0" indent="0" defTabSz="685800">
              <a:lnSpc>
                <a:spcPct val="100000"/>
              </a:lnSpc>
              <a:spcBef>
                <a:spcPct val="0"/>
              </a:spcBef>
              <a:buNone/>
              <a:defRPr sz="1600" b="0">
                <a:solidFill>
                  <a:schemeClr val="bg1"/>
                </a:solidFill>
                <a:ea typeface="+mj-ea"/>
                <a:cs typeface="Arial" panose="020B0604020202020204" pitchFamily="34" charset="0"/>
              </a:defRPr>
            </a:lvl1pPr>
          </a:lstStyle>
          <a:p>
            <a:r>
              <a:rPr lang="fr-FR" sz="1500" dirty="0"/>
              <a:t>29% des </a:t>
            </a:r>
            <a:r>
              <a:rPr lang="fr-FR" sz="1500" dirty="0" smtClean="0"/>
              <a:t>Français </a:t>
            </a:r>
            <a:r>
              <a:rPr lang="fr-FR" sz="1500" dirty="0"/>
              <a:t>ont déjà participé à une vente aux enchères publique ou </a:t>
            </a:r>
            <a:r>
              <a:rPr lang="fr-FR" sz="1500" dirty="0" smtClean="0"/>
              <a:t>privée.</a:t>
            </a:r>
            <a:endParaRPr lang="fr-FR" sz="1500" dirty="0"/>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sp>
        <p:nvSpPr>
          <p:cNvPr id="6" name="Rectangle 9"/>
          <p:cNvSpPr>
            <a:spLocks noChangeArrowheads="1"/>
          </p:cNvSpPr>
          <p:nvPr/>
        </p:nvSpPr>
        <p:spPr bwMode="auto">
          <a:xfrm>
            <a:off x="2434229" y="6308708"/>
            <a:ext cx="6033115" cy="338554"/>
          </a:xfrm>
          <a:prstGeom prst="rect">
            <a:avLst/>
          </a:prstGeom>
          <a:noFill/>
          <a:ln w="9525">
            <a:noFill/>
            <a:miter lim="800000"/>
            <a:headEnd/>
            <a:tailEnd/>
          </a:ln>
        </p:spPr>
        <p:txBody>
          <a:bodyPr wrap="square" anchor="ctr">
            <a:spAutoFit/>
          </a:bodyPr>
          <a:lstStyle/>
          <a:p>
            <a:pPr>
              <a:buClr>
                <a:srgbClr val="424F5A"/>
              </a:buClr>
              <a:defRPr/>
            </a:pPr>
            <a:r>
              <a:rPr lang="fr-FR" sz="800" dirty="0">
                <a:solidFill>
                  <a:srgbClr val="70849D"/>
                </a:solidFill>
                <a:latin typeface="Arial" panose="020B0604020202020204" pitchFamily="34" charset="0"/>
                <a:cs typeface="Arial" panose="020B0604020202020204" pitchFamily="34" charset="0"/>
              </a:rPr>
              <a:t>Q1a. Personnellement, avez-vous déjà participé à une ou des ventes aux enchères (que soit en salle, sur internet, par téléphone)? Une vente aux enchères est une vente ouverte au public lors de laquelle le bien vendu est adjugé au plus offrant</a:t>
            </a:r>
            <a:r>
              <a:rPr lang="fr-FR" sz="800" dirty="0" smtClean="0">
                <a:solidFill>
                  <a:srgbClr val="70849D"/>
                </a:solidFill>
                <a:latin typeface="Arial" panose="020B0604020202020204" pitchFamily="34" charset="0"/>
                <a:cs typeface="Arial" panose="020B0604020202020204" pitchFamily="34" charset="0"/>
              </a:rPr>
              <a:t>.</a:t>
            </a:r>
            <a:endParaRPr lang="fr-FR" sz="800" dirty="0">
              <a:solidFill>
                <a:srgbClr val="70849D"/>
              </a:solidFill>
              <a:latin typeface="Arial" panose="020B0604020202020204" pitchFamily="34" charset="0"/>
              <a:cs typeface="Arial" panose="020B0604020202020204" pitchFamily="34" charset="0"/>
            </a:endParaRPr>
          </a:p>
        </p:txBody>
      </p:sp>
      <p:sp>
        <p:nvSpPr>
          <p:cNvPr id="8" name="Rectangle à coins arrondis 7"/>
          <p:cNvSpPr/>
          <p:nvPr/>
        </p:nvSpPr>
        <p:spPr>
          <a:xfrm>
            <a:off x="404261" y="927890"/>
            <a:ext cx="2924155" cy="503196"/>
          </a:xfrm>
          <a:prstGeom prst="roundRect">
            <a:avLst/>
          </a:prstGeom>
          <a:noFill/>
        </p:spPr>
        <p:txBody>
          <a:bodyPr vert="horz" lIns="91440" tIns="45720" rIns="91440" bIns="45720" rtlCol="0" anchor="ctr">
            <a:noAutofit/>
          </a:bodyPr>
          <a:lstStyle/>
          <a:p>
            <a:pPr algn="ctr" defTabSz="685800">
              <a:lnSpc>
                <a:spcPct val="90000"/>
              </a:lnSpc>
              <a:spcBef>
                <a:spcPct val="0"/>
              </a:spcBef>
            </a:pPr>
            <a:r>
              <a:rPr lang="fr-FR" sz="1600" dirty="0">
                <a:solidFill>
                  <a:srgbClr val="70849D"/>
                </a:solidFill>
                <a:latin typeface="Arial" panose="020B0604020202020204" pitchFamily="34" charset="0"/>
                <a:cs typeface="Arial" panose="020B0604020202020204" pitchFamily="34" charset="0"/>
              </a:rPr>
              <a:t>Ensemble des Français </a:t>
            </a:r>
            <a:r>
              <a:rPr lang="fr-FR" sz="1600" dirty="0" smtClean="0">
                <a:solidFill>
                  <a:srgbClr val="70849D"/>
                </a:solidFill>
                <a:latin typeface="Arial" panose="020B0604020202020204" pitchFamily="34" charset="0"/>
                <a:cs typeface="Arial" panose="020B0604020202020204" pitchFamily="34" charset="0"/>
              </a:rPr>
              <a:t>(997)</a:t>
            </a:r>
            <a:endParaRPr lang="fr-FR" sz="1600" dirty="0">
              <a:solidFill>
                <a:srgbClr val="70849D"/>
              </a:solidFill>
              <a:latin typeface="Arial" panose="020B0604020202020204" pitchFamily="34" charset="0"/>
              <a:cs typeface="Arial" panose="020B0604020202020204" pitchFamily="34" charset="0"/>
            </a:endParaRPr>
          </a:p>
        </p:txBody>
      </p:sp>
      <p:sp>
        <p:nvSpPr>
          <p:cNvPr id="9" name="Rectangle à coins arrondis 8"/>
          <p:cNvSpPr/>
          <p:nvPr/>
        </p:nvSpPr>
        <p:spPr bwMode="auto">
          <a:xfrm>
            <a:off x="1271016" y="1555819"/>
            <a:ext cx="1847088" cy="477964"/>
          </a:xfrm>
          <a:prstGeom prst="roundRect">
            <a:avLst/>
          </a:prstGeom>
          <a:solidFill>
            <a:srgbClr val="7084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bg1"/>
                </a:solidFill>
                <a:effectLst/>
                <a:latin typeface="Arial" charset="0"/>
                <a:ea typeface="ヒラギノ角ゴ Pro W3" charset="-128"/>
                <a:cs typeface="ヒラギノ角ゴ Pro W3" charset="-128"/>
              </a:rPr>
              <a:t>2015</a:t>
            </a:r>
            <a:endParaRPr kumimoji="0" lang="fr-FR" sz="2400" b="0" i="0" u="none" strike="noStrike" cap="none" normalizeH="0" baseline="0" dirty="0">
              <a:ln>
                <a:noFill/>
              </a:ln>
              <a:solidFill>
                <a:schemeClr val="bg1"/>
              </a:solidFill>
              <a:effectLst/>
              <a:latin typeface="Arial" charset="0"/>
              <a:ea typeface="ヒラギノ角ゴ Pro W3" charset="-128"/>
              <a:cs typeface="ヒラギノ角ゴ Pro W3" charset="-128"/>
            </a:endParaRPr>
          </a:p>
        </p:txBody>
      </p:sp>
      <p:sp>
        <p:nvSpPr>
          <p:cNvPr id="10" name="Rectangle à coins arrondis 9"/>
          <p:cNvSpPr/>
          <p:nvPr/>
        </p:nvSpPr>
        <p:spPr bwMode="auto">
          <a:xfrm>
            <a:off x="5541264" y="1555819"/>
            <a:ext cx="1847088" cy="477964"/>
          </a:xfrm>
          <a:prstGeom prst="roundRect">
            <a:avLst/>
          </a:prstGeom>
          <a:solidFill>
            <a:srgbClr val="7084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bg1"/>
                </a:solidFill>
                <a:effectLst/>
                <a:latin typeface="Arial" charset="0"/>
                <a:ea typeface="ヒラギノ角ゴ Pro W3" charset="-128"/>
                <a:cs typeface="ヒラギノ角ゴ Pro W3" charset="-128"/>
              </a:rPr>
              <a:t>2016</a:t>
            </a:r>
            <a:endParaRPr kumimoji="0" lang="fr-FR" sz="2400" b="0" i="0" u="none" strike="noStrike" cap="none" normalizeH="0" baseline="0" dirty="0">
              <a:ln>
                <a:noFill/>
              </a:ln>
              <a:solidFill>
                <a:schemeClr val="bg1"/>
              </a:solidFill>
              <a:effectLst/>
              <a:latin typeface="Arial" charset="0"/>
              <a:ea typeface="ヒラギノ角ゴ Pro W3" charset="-128"/>
              <a:cs typeface="ヒラギノ角ゴ Pro W3" charset="-128"/>
            </a:endParaRPr>
          </a:p>
        </p:txBody>
      </p:sp>
      <p:sp>
        <p:nvSpPr>
          <p:cNvPr id="11" name="Rectangle 10"/>
          <p:cNvSpPr/>
          <p:nvPr/>
        </p:nvSpPr>
        <p:spPr>
          <a:xfrm>
            <a:off x="1899158" y="2098072"/>
            <a:ext cx="5078905" cy="584775"/>
          </a:xfrm>
          <a:prstGeom prst="rect">
            <a:avLst/>
          </a:prstGeom>
        </p:spPr>
        <p:txBody>
          <a:bodyPr wrap="square">
            <a:spAutoFit/>
          </a:bodyPr>
          <a:lstStyle/>
          <a:p>
            <a:pPr algn="ctr"/>
            <a:r>
              <a:rPr lang="fr-FR" sz="1600" dirty="0" smtClean="0">
                <a:solidFill>
                  <a:srgbClr val="70849D"/>
                </a:solidFill>
                <a:latin typeface="Arial" panose="020B0604020202020204" pitchFamily="34" charset="0"/>
                <a:cs typeface="Arial" panose="020B0604020202020204" pitchFamily="34" charset="0"/>
              </a:rPr>
              <a:t>Français ayant déjà participé au moins une à </a:t>
            </a:r>
            <a:r>
              <a:rPr lang="fr-FR" sz="1600" dirty="0">
                <a:solidFill>
                  <a:srgbClr val="70849D"/>
                </a:solidFill>
                <a:latin typeface="Arial" panose="020B0604020202020204" pitchFamily="34" charset="0"/>
                <a:cs typeface="Arial" panose="020B0604020202020204" pitchFamily="34" charset="0"/>
              </a:rPr>
              <a:t>une vente aux </a:t>
            </a:r>
            <a:r>
              <a:rPr lang="fr-FR" sz="1600" dirty="0" smtClean="0">
                <a:solidFill>
                  <a:srgbClr val="70849D"/>
                </a:solidFill>
                <a:latin typeface="Arial" panose="020B0604020202020204" pitchFamily="34" charset="0"/>
                <a:cs typeface="Arial" panose="020B0604020202020204" pitchFamily="34" charset="0"/>
              </a:rPr>
              <a:t>enchères (publique ou privée)</a:t>
            </a:r>
            <a:endParaRPr lang="fr-FR" sz="1600" dirty="0">
              <a:solidFill>
                <a:srgbClr val="70849D"/>
              </a:solidFill>
              <a:latin typeface="Arial" panose="020B0604020202020204" pitchFamily="34" charset="0"/>
              <a:cs typeface="Arial" panose="020B0604020202020204" pitchFamily="34" charset="0"/>
            </a:endParaRPr>
          </a:p>
        </p:txBody>
      </p:sp>
      <p:graphicFrame>
        <p:nvGraphicFramePr>
          <p:cNvPr id="4" name="Objet 3"/>
          <p:cNvGraphicFramePr>
            <a:graphicFrameLocks noChangeAspect="1"/>
          </p:cNvGraphicFramePr>
          <p:nvPr>
            <p:extLst>
              <p:ext uri="{D42A27DB-BD31-4B8C-83A1-F6EECF244321}">
                <p14:modId xmlns:p14="http://schemas.microsoft.com/office/powerpoint/2010/main" val="4118782945"/>
              </p:ext>
            </p:extLst>
          </p:nvPr>
        </p:nvGraphicFramePr>
        <p:xfrm>
          <a:off x="1009650" y="2794942"/>
          <a:ext cx="2314575" cy="2085975"/>
        </p:xfrm>
        <a:graphic>
          <a:graphicData uri="http://schemas.openxmlformats.org/presentationml/2006/ole">
            <mc:AlternateContent xmlns:mc="http://schemas.openxmlformats.org/markup-compatibility/2006">
              <mc:Choice xmlns:v="urn:schemas-microsoft-com:vml" Requires="v">
                <p:oleObj spid="_x0000_s19540" name="Worksheet" r:id="rId5" imgW="2314592" imgH="2086082" progId="Excel.Sheet.8">
                  <p:link updateAutomatic="1"/>
                </p:oleObj>
              </mc:Choice>
              <mc:Fallback>
                <p:oleObj name="Worksheet" r:id="rId5" imgW="2314592" imgH="2086082" progId="Excel.Sheet.8">
                  <p:link updateAutomatic="1"/>
                  <p:pic>
                    <p:nvPicPr>
                      <p:cNvPr id="0" name=""/>
                      <p:cNvPicPr/>
                      <p:nvPr/>
                    </p:nvPicPr>
                    <p:blipFill>
                      <a:blip r:embed="rId6"/>
                      <a:stretch>
                        <a:fillRect/>
                      </a:stretch>
                    </p:blipFill>
                    <p:spPr>
                      <a:xfrm>
                        <a:off x="1009650" y="2794942"/>
                        <a:ext cx="2314575" cy="2085975"/>
                      </a:xfrm>
                      <a:prstGeom prst="rect">
                        <a:avLst/>
                      </a:prstGeom>
                    </p:spPr>
                  </p:pic>
                </p:oleObj>
              </mc:Fallback>
            </mc:AlternateContent>
          </a:graphicData>
        </a:graphic>
      </p:graphicFrame>
      <p:sp>
        <p:nvSpPr>
          <p:cNvPr id="5" name="Rectangle 4"/>
          <p:cNvSpPr/>
          <p:nvPr/>
        </p:nvSpPr>
        <p:spPr>
          <a:xfrm>
            <a:off x="2440154" y="2683289"/>
            <a:ext cx="1826875" cy="1015663"/>
          </a:xfrm>
          <a:prstGeom prst="rect">
            <a:avLst/>
          </a:prstGeom>
        </p:spPr>
        <p:txBody>
          <a:bodyPr wrap="square">
            <a:spAutoFit/>
          </a:bodyPr>
          <a:lstStyle/>
          <a:p>
            <a:pPr algn="ctr"/>
            <a:r>
              <a:rPr lang="fr-FR" sz="6000" dirty="0" smtClean="0">
                <a:ln w="28575">
                  <a:solidFill>
                    <a:srgbClr val="FFFFFF"/>
                  </a:solidFill>
                </a:ln>
                <a:solidFill>
                  <a:srgbClr val="9B231F"/>
                </a:solidFill>
                <a:latin typeface="Arial" panose="020B0604020202020204" pitchFamily="34" charset="0"/>
                <a:cs typeface="Arial" panose="020B0604020202020204" pitchFamily="34" charset="0"/>
              </a:rPr>
              <a:t>23%</a:t>
            </a:r>
            <a:endParaRPr lang="fr-FR" sz="6000" dirty="0">
              <a:ln w="28575">
                <a:solidFill>
                  <a:srgbClr val="FFFFFF"/>
                </a:solidFill>
              </a:ln>
              <a:solidFill>
                <a:srgbClr val="9B231F"/>
              </a:solidFill>
              <a:latin typeface="Arial" panose="020B0604020202020204" pitchFamily="34" charset="0"/>
              <a:cs typeface="Arial" panose="020B0604020202020204" pitchFamily="34" charset="0"/>
            </a:endParaRPr>
          </a:p>
        </p:txBody>
      </p:sp>
      <p:graphicFrame>
        <p:nvGraphicFramePr>
          <p:cNvPr id="7" name="Objet 6"/>
          <p:cNvGraphicFramePr>
            <a:graphicFrameLocks noChangeAspect="1"/>
          </p:cNvGraphicFramePr>
          <p:nvPr>
            <p:extLst>
              <p:ext uri="{D42A27DB-BD31-4B8C-83A1-F6EECF244321}">
                <p14:modId xmlns:p14="http://schemas.microsoft.com/office/powerpoint/2010/main" val="2602515794"/>
              </p:ext>
            </p:extLst>
          </p:nvPr>
        </p:nvGraphicFramePr>
        <p:xfrm>
          <a:off x="5307013" y="2826922"/>
          <a:ext cx="2239962" cy="2027238"/>
        </p:xfrm>
        <a:graphic>
          <a:graphicData uri="http://schemas.openxmlformats.org/presentationml/2006/ole">
            <mc:AlternateContent xmlns:mc="http://schemas.openxmlformats.org/markup-compatibility/2006">
              <mc:Choice xmlns:v="urn:schemas-microsoft-com:vml" Requires="v">
                <p:oleObj spid="_x0000_s19541" name="Worksheet" r:id="rId7" imgW="2314592" imgH="2095538" progId="Excel.Sheet.8">
                  <p:link updateAutomatic="1"/>
                </p:oleObj>
              </mc:Choice>
              <mc:Fallback>
                <p:oleObj name="Worksheet" r:id="rId7" imgW="2314592" imgH="2095538" progId="Excel.Sheet.8">
                  <p:link updateAutomatic="1"/>
                  <p:pic>
                    <p:nvPicPr>
                      <p:cNvPr id="0" name=""/>
                      <p:cNvPicPr/>
                      <p:nvPr/>
                    </p:nvPicPr>
                    <p:blipFill>
                      <a:blip r:embed="rId8"/>
                      <a:stretch>
                        <a:fillRect/>
                      </a:stretch>
                    </p:blipFill>
                    <p:spPr>
                      <a:xfrm>
                        <a:off x="5307013" y="2826922"/>
                        <a:ext cx="2239962" cy="2027238"/>
                      </a:xfrm>
                      <a:prstGeom prst="rect">
                        <a:avLst/>
                      </a:prstGeom>
                    </p:spPr>
                  </p:pic>
                </p:oleObj>
              </mc:Fallback>
            </mc:AlternateContent>
          </a:graphicData>
        </a:graphic>
      </p:graphicFrame>
      <p:sp>
        <p:nvSpPr>
          <p:cNvPr id="16" name="Rectangle 15"/>
          <p:cNvSpPr/>
          <p:nvPr/>
        </p:nvSpPr>
        <p:spPr>
          <a:xfrm>
            <a:off x="6766563" y="2685702"/>
            <a:ext cx="1826875" cy="1015663"/>
          </a:xfrm>
          <a:prstGeom prst="rect">
            <a:avLst/>
          </a:prstGeom>
        </p:spPr>
        <p:txBody>
          <a:bodyPr wrap="square">
            <a:spAutoFit/>
          </a:bodyPr>
          <a:lstStyle/>
          <a:p>
            <a:pPr algn="ctr"/>
            <a:r>
              <a:rPr lang="fr-FR" sz="6000" dirty="0" smtClean="0">
                <a:ln w="28575">
                  <a:solidFill>
                    <a:srgbClr val="FFFFFF"/>
                  </a:solidFill>
                </a:ln>
                <a:solidFill>
                  <a:srgbClr val="9B231F"/>
                </a:solidFill>
                <a:latin typeface="Arial" panose="020B0604020202020204" pitchFamily="34" charset="0"/>
                <a:cs typeface="Arial" panose="020B0604020202020204" pitchFamily="34" charset="0"/>
              </a:rPr>
              <a:t>29%</a:t>
            </a:r>
            <a:endParaRPr lang="fr-FR" sz="6000" dirty="0">
              <a:ln w="28575">
                <a:solidFill>
                  <a:srgbClr val="FFFFFF"/>
                </a:solidFill>
              </a:ln>
              <a:solidFill>
                <a:srgbClr val="9B231F"/>
              </a:solidFill>
              <a:latin typeface="Arial" panose="020B0604020202020204" pitchFamily="34" charset="0"/>
              <a:cs typeface="Arial" panose="020B0604020202020204" pitchFamily="34" charset="0"/>
            </a:endParaRPr>
          </a:p>
        </p:txBody>
      </p:sp>
      <p:sp>
        <p:nvSpPr>
          <p:cNvPr id="17" name="Arc 16"/>
          <p:cNvSpPr/>
          <p:nvPr/>
        </p:nvSpPr>
        <p:spPr>
          <a:xfrm rot="5400000">
            <a:off x="8015201" y="2707950"/>
            <a:ext cx="894131" cy="648916"/>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 name="Rectangle 21"/>
          <p:cNvSpPr/>
          <p:nvPr/>
        </p:nvSpPr>
        <p:spPr>
          <a:xfrm>
            <a:off x="1009650" y="4823718"/>
            <a:ext cx="3328547" cy="1015663"/>
          </a:xfrm>
          <a:prstGeom prst="rect">
            <a:avLst/>
          </a:prstGeom>
        </p:spPr>
        <p:txBody>
          <a:bodyPr wrap="square">
            <a:spAutoFit/>
          </a:bodyPr>
          <a:lstStyle/>
          <a:p>
            <a:pPr fontAlgn="ctr"/>
            <a:r>
              <a:rPr lang="fr-FR" sz="1200" dirty="0">
                <a:solidFill>
                  <a:srgbClr val="70849D"/>
                </a:solidFill>
                <a:latin typeface="Arial" panose="020B0604020202020204" pitchFamily="34" charset="0"/>
                <a:cs typeface="Arial" panose="020B0604020202020204" pitchFamily="34" charset="0"/>
              </a:rPr>
              <a:t>Dont </a:t>
            </a:r>
            <a:r>
              <a:rPr lang="fr-FR" sz="1200" dirty="0" smtClean="0">
                <a:solidFill>
                  <a:srgbClr val="70849D"/>
                </a:solidFill>
                <a:latin typeface="Arial" panose="020B0604020202020204" pitchFamily="34" charset="0"/>
                <a:cs typeface="Arial" panose="020B0604020202020204" pitchFamily="34" charset="0"/>
              </a:rPr>
              <a:t>:</a:t>
            </a:r>
          </a:p>
          <a:p>
            <a:pPr fontAlgn="ctr"/>
            <a:r>
              <a:rPr lang="fr-FR" sz="1200" dirty="0" smtClean="0">
                <a:solidFill>
                  <a:srgbClr val="70849D"/>
                </a:solidFill>
                <a:latin typeface="Arial" panose="020B0604020202020204" pitchFamily="34" charset="0"/>
                <a:cs typeface="Arial" panose="020B0604020202020204" pitchFamily="34" charset="0"/>
              </a:rPr>
              <a:t>«</a:t>
            </a:r>
            <a:r>
              <a:rPr lang="fr-FR" sz="1200" dirty="0">
                <a:solidFill>
                  <a:srgbClr val="70849D"/>
                </a:solidFill>
                <a:latin typeface="Arial" panose="020B0604020202020204" pitchFamily="34" charset="0"/>
                <a:cs typeface="Arial" panose="020B0604020202020204" pitchFamily="34" charset="0"/>
              </a:rPr>
              <a:t> Oui, régulièrement </a:t>
            </a:r>
            <a:r>
              <a:rPr lang="fr-FR" sz="1200" dirty="0" smtClean="0">
                <a:solidFill>
                  <a:srgbClr val="70849D"/>
                </a:solidFill>
                <a:latin typeface="Arial" panose="020B0604020202020204" pitchFamily="34" charset="0"/>
                <a:cs typeface="Arial" panose="020B0604020202020204" pitchFamily="34" charset="0"/>
              </a:rPr>
              <a:t>» : 5%</a:t>
            </a:r>
          </a:p>
          <a:p>
            <a:pPr fontAlgn="ctr"/>
            <a:r>
              <a:rPr lang="fr-FR" sz="1200" dirty="0" smtClean="0">
                <a:solidFill>
                  <a:srgbClr val="70849D"/>
                </a:solidFill>
                <a:latin typeface="Arial" panose="020B0604020202020204" pitchFamily="34" charset="0"/>
                <a:cs typeface="Arial" panose="020B0604020202020204" pitchFamily="34" charset="0"/>
              </a:rPr>
              <a:t>« Oui</a:t>
            </a:r>
            <a:r>
              <a:rPr lang="fr-FR" sz="1200" dirty="0">
                <a:solidFill>
                  <a:srgbClr val="70849D"/>
                </a:solidFill>
                <a:latin typeface="Arial" panose="020B0604020202020204" pitchFamily="34" charset="0"/>
                <a:cs typeface="Arial" panose="020B0604020202020204" pitchFamily="34" charset="0"/>
              </a:rPr>
              <a:t>, </a:t>
            </a:r>
            <a:r>
              <a:rPr lang="fr-FR" sz="1200" dirty="0" smtClean="0">
                <a:solidFill>
                  <a:srgbClr val="70849D"/>
                </a:solidFill>
                <a:latin typeface="Arial" panose="020B0604020202020204" pitchFamily="34" charset="0"/>
                <a:cs typeface="Arial" panose="020B0604020202020204" pitchFamily="34" charset="0"/>
              </a:rPr>
              <a:t>rarement » : 18%</a:t>
            </a:r>
          </a:p>
          <a:p>
            <a:pPr fontAlgn="ctr"/>
            <a:r>
              <a:rPr lang="fr-FR" sz="1200" dirty="0">
                <a:solidFill>
                  <a:srgbClr val="70849D"/>
                </a:solidFill>
                <a:latin typeface="Arial" panose="020B0604020202020204" pitchFamily="34" charset="0"/>
                <a:cs typeface="Arial" panose="020B0604020202020204" pitchFamily="34" charset="0"/>
              </a:rPr>
              <a:t>« Non, mais cela m’intéresserait » : </a:t>
            </a:r>
            <a:r>
              <a:rPr lang="fr-FR" sz="1200" dirty="0" smtClean="0">
                <a:solidFill>
                  <a:srgbClr val="70849D"/>
                </a:solidFill>
                <a:latin typeface="Arial" panose="020B0604020202020204" pitchFamily="34" charset="0"/>
                <a:cs typeface="Arial" panose="020B0604020202020204" pitchFamily="34" charset="0"/>
              </a:rPr>
              <a:t>30%</a:t>
            </a:r>
            <a:endParaRPr lang="fr-FR" sz="1200" dirty="0">
              <a:solidFill>
                <a:srgbClr val="70849D"/>
              </a:solidFill>
              <a:latin typeface="Arial" panose="020B0604020202020204" pitchFamily="34" charset="0"/>
              <a:cs typeface="Arial" panose="020B0604020202020204" pitchFamily="34" charset="0"/>
            </a:endParaRPr>
          </a:p>
          <a:p>
            <a:pPr fontAlgn="ctr"/>
            <a:r>
              <a:rPr lang="fr-FR" sz="1200" dirty="0">
                <a:solidFill>
                  <a:srgbClr val="70849D"/>
                </a:solidFill>
                <a:latin typeface="Arial" panose="020B0604020202020204" pitchFamily="34" charset="0"/>
                <a:cs typeface="Arial" panose="020B0604020202020204" pitchFamily="34" charset="0"/>
              </a:rPr>
              <a:t>« </a:t>
            </a:r>
            <a:r>
              <a:rPr lang="fr-FR" sz="1200" dirty="0" smtClean="0">
                <a:solidFill>
                  <a:srgbClr val="70849D"/>
                </a:solidFill>
                <a:latin typeface="Arial" panose="020B0604020202020204" pitchFamily="34" charset="0"/>
                <a:cs typeface="Arial" panose="020B0604020202020204" pitchFamily="34" charset="0"/>
              </a:rPr>
              <a:t>Non </a:t>
            </a:r>
            <a:r>
              <a:rPr lang="fr-FR" sz="1200" dirty="0">
                <a:solidFill>
                  <a:srgbClr val="70849D"/>
                </a:solidFill>
                <a:latin typeface="Arial" panose="020B0604020202020204" pitchFamily="34" charset="0"/>
                <a:cs typeface="Arial" panose="020B0604020202020204" pitchFamily="34" charset="0"/>
              </a:rPr>
              <a:t>et cela ne m’intéresse pas : </a:t>
            </a:r>
            <a:r>
              <a:rPr lang="fr-FR" sz="1200" dirty="0" smtClean="0">
                <a:solidFill>
                  <a:srgbClr val="70849D"/>
                </a:solidFill>
                <a:latin typeface="Arial" panose="020B0604020202020204" pitchFamily="34" charset="0"/>
                <a:cs typeface="Arial" panose="020B0604020202020204" pitchFamily="34" charset="0"/>
              </a:rPr>
              <a:t>47%</a:t>
            </a:r>
            <a:endParaRPr lang="fr-FR" sz="1200" dirty="0">
              <a:solidFill>
                <a:srgbClr val="70849D"/>
              </a:solidFill>
              <a:latin typeface="Arial" panose="020B0604020202020204" pitchFamily="34" charset="0"/>
              <a:cs typeface="Arial" panose="020B0604020202020204" pitchFamily="34" charset="0"/>
            </a:endParaRPr>
          </a:p>
        </p:txBody>
      </p:sp>
      <p:sp>
        <p:nvSpPr>
          <p:cNvPr id="24" name="Rectangle 23"/>
          <p:cNvSpPr/>
          <p:nvPr/>
        </p:nvSpPr>
        <p:spPr>
          <a:xfrm>
            <a:off x="4964139" y="4822952"/>
            <a:ext cx="3498127" cy="1015663"/>
          </a:xfrm>
          <a:prstGeom prst="rect">
            <a:avLst/>
          </a:prstGeom>
        </p:spPr>
        <p:txBody>
          <a:bodyPr wrap="square">
            <a:spAutoFit/>
          </a:bodyPr>
          <a:lstStyle/>
          <a:p>
            <a:pPr fontAlgn="ctr"/>
            <a:r>
              <a:rPr lang="fr-FR" sz="1200" dirty="0">
                <a:solidFill>
                  <a:srgbClr val="70849D"/>
                </a:solidFill>
                <a:latin typeface="Arial" panose="020B0604020202020204" pitchFamily="34" charset="0"/>
                <a:cs typeface="Arial" panose="020B0604020202020204" pitchFamily="34" charset="0"/>
              </a:rPr>
              <a:t>Dont </a:t>
            </a:r>
            <a:r>
              <a:rPr lang="fr-FR" sz="1200" dirty="0" smtClean="0">
                <a:solidFill>
                  <a:srgbClr val="70849D"/>
                </a:solidFill>
                <a:latin typeface="Arial" panose="020B0604020202020204" pitchFamily="34" charset="0"/>
                <a:cs typeface="Arial" panose="020B0604020202020204" pitchFamily="34" charset="0"/>
              </a:rPr>
              <a:t>:</a:t>
            </a:r>
          </a:p>
          <a:p>
            <a:pPr fontAlgn="ctr"/>
            <a:r>
              <a:rPr lang="fr-FR" sz="1200" dirty="0" smtClean="0">
                <a:solidFill>
                  <a:srgbClr val="70849D"/>
                </a:solidFill>
                <a:latin typeface="Arial" panose="020B0604020202020204" pitchFamily="34" charset="0"/>
                <a:cs typeface="Arial" panose="020B0604020202020204" pitchFamily="34" charset="0"/>
              </a:rPr>
              <a:t>«</a:t>
            </a:r>
            <a:r>
              <a:rPr lang="fr-FR" sz="1200" dirty="0">
                <a:solidFill>
                  <a:srgbClr val="70849D"/>
                </a:solidFill>
                <a:latin typeface="Arial" panose="020B0604020202020204" pitchFamily="34" charset="0"/>
                <a:cs typeface="Arial" panose="020B0604020202020204" pitchFamily="34" charset="0"/>
              </a:rPr>
              <a:t> Oui, régulièrement </a:t>
            </a:r>
            <a:r>
              <a:rPr lang="fr-FR" sz="1200" dirty="0" smtClean="0">
                <a:solidFill>
                  <a:srgbClr val="70849D"/>
                </a:solidFill>
                <a:latin typeface="Arial" panose="020B0604020202020204" pitchFamily="34" charset="0"/>
                <a:cs typeface="Arial" panose="020B0604020202020204" pitchFamily="34" charset="0"/>
              </a:rPr>
              <a:t>» : 4%</a:t>
            </a:r>
          </a:p>
          <a:p>
            <a:pPr fontAlgn="ctr"/>
            <a:r>
              <a:rPr lang="fr-FR" sz="1200" dirty="0" smtClean="0">
                <a:solidFill>
                  <a:srgbClr val="70849D"/>
                </a:solidFill>
                <a:latin typeface="Arial" panose="020B0604020202020204" pitchFamily="34" charset="0"/>
                <a:cs typeface="Arial" panose="020B0604020202020204" pitchFamily="34" charset="0"/>
              </a:rPr>
              <a:t>« Oui</a:t>
            </a:r>
            <a:r>
              <a:rPr lang="fr-FR" sz="1200" dirty="0">
                <a:solidFill>
                  <a:srgbClr val="70849D"/>
                </a:solidFill>
                <a:latin typeface="Arial" panose="020B0604020202020204" pitchFamily="34" charset="0"/>
                <a:cs typeface="Arial" panose="020B0604020202020204" pitchFamily="34" charset="0"/>
              </a:rPr>
              <a:t>, </a:t>
            </a:r>
            <a:r>
              <a:rPr lang="fr-FR" sz="1200" dirty="0" smtClean="0">
                <a:solidFill>
                  <a:srgbClr val="70849D"/>
                </a:solidFill>
                <a:latin typeface="Arial" panose="020B0604020202020204" pitchFamily="34" charset="0"/>
                <a:cs typeface="Arial" panose="020B0604020202020204" pitchFamily="34" charset="0"/>
              </a:rPr>
              <a:t>rarement » : 24%</a:t>
            </a:r>
          </a:p>
          <a:p>
            <a:pPr fontAlgn="ctr"/>
            <a:r>
              <a:rPr lang="fr-FR" sz="1200" dirty="0" smtClean="0">
                <a:solidFill>
                  <a:srgbClr val="70849D"/>
                </a:solidFill>
                <a:latin typeface="Arial" panose="020B0604020202020204" pitchFamily="34" charset="0"/>
                <a:cs typeface="Arial" panose="020B0604020202020204" pitchFamily="34" charset="0"/>
              </a:rPr>
              <a:t>« Non</a:t>
            </a:r>
            <a:r>
              <a:rPr lang="fr-FR" sz="1200" dirty="0">
                <a:solidFill>
                  <a:srgbClr val="70849D"/>
                </a:solidFill>
                <a:latin typeface="Arial" panose="020B0604020202020204" pitchFamily="34" charset="0"/>
                <a:cs typeface="Arial" panose="020B0604020202020204" pitchFamily="34" charset="0"/>
              </a:rPr>
              <a:t>, mais cela </a:t>
            </a:r>
            <a:r>
              <a:rPr lang="fr-FR" sz="1200" dirty="0" smtClean="0">
                <a:solidFill>
                  <a:srgbClr val="70849D"/>
                </a:solidFill>
                <a:latin typeface="Arial" panose="020B0604020202020204" pitchFamily="34" charset="0"/>
                <a:cs typeface="Arial" panose="020B0604020202020204" pitchFamily="34" charset="0"/>
              </a:rPr>
              <a:t>m’intéresserait » : 29%</a:t>
            </a:r>
          </a:p>
          <a:p>
            <a:pPr fontAlgn="ctr"/>
            <a:r>
              <a:rPr lang="fr-FR" sz="1200" dirty="0" smtClean="0">
                <a:solidFill>
                  <a:srgbClr val="70849D"/>
                </a:solidFill>
                <a:latin typeface="Arial" panose="020B0604020202020204" pitchFamily="34" charset="0"/>
                <a:cs typeface="Arial" panose="020B0604020202020204" pitchFamily="34" charset="0"/>
              </a:rPr>
              <a:t>« Non </a:t>
            </a:r>
            <a:r>
              <a:rPr lang="fr-FR" sz="1200" dirty="0">
                <a:solidFill>
                  <a:srgbClr val="70849D"/>
                </a:solidFill>
                <a:latin typeface="Arial" panose="020B0604020202020204" pitchFamily="34" charset="0"/>
                <a:cs typeface="Arial" panose="020B0604020202020204" pitchFamily="34" charset="0"/>
              </a:rPr>
              <a:t>et cela ne m’intéresse </a:t>
            </a:r>
            <a:r>
              <a:rPr lang="fr-FR" sz="1200" dirty="0" smtClean="0">
                <a:solidFill>
                  <a:srgbClr val="70849D"/>
                </a:solidFill>
                <a:latin typeface="Arial" panose="020B0604020202020204" pitchFamily="34" charset="0"/>
                <a:cs typeface="Arial" panose="020B0604020202020204" pitchFamily="34" charset="0"/>
              </a:rPr>
              <a:t>pas : 42%</a:t>
            </a:r>
            <a:endParaRPr lang="fr-FR" sz="1200" dirty="0">
              <a:solidFill>
                <a:srgbClr val="7084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32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8B466926-FFCF-D849-BE20-83CC7D4E4416}" type="slidenum">
              <a:rPr lang="en-US" smtClean="0"/>
              <a:pPr/>
              <a:t>4</a:t>
            </a:fld>
            <a:endParaRPr lang="en-US" dirty="0"/>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Autofit/>
          </a:bodyPr>
          <a:lstStyle>
            <a:defPPr>
              <a:defRPr lang="fr-FR"/>
            </a:defPPr>
            <a:lvl1pPr marL="357188" lvl="0" indent="0" defTabSz="685800">
              <a:lnSpc>
                <a:spcPct val="100000"/>
              </a:lnSpc>
              <a:spcBef>
                <a:spcPct val="0"/>
              </a:spcBef>
              <a:buNone/>
              <a:defRPr sz="1600" b="0">
                <a:solidFill>
                  <a:schemeClr val="bg1"/>
                </a:solidFill>
                <a:ea typeface="+mj-ea"/>
                <a:cs typeface="Arial" panose="020B0604020202020204" pitchFamily="34" charset="0"/>
              </a:defRPr>
            </a:lvl1pPr>
          </a:lstStyle>
          <a:p>
            <a:r>
              <a:rPr lang="fr-FR" sz="1500" dirty="0"/>
              <a:t>16% des Français ont déjà participé à une vente aux enchères </a:t>
            </a:r>
            <a:r>
              <a:rPr lang="fr-FR" sz="1500" dirty="0" smtClean="0"/>
              <a:t>publiques, </a:t>
            </a:r>
            <a:r>
              <a:rPr lang="fr-FR" sz="1500" dirty="0"/>
              <a:t>majoritairement en salle de vente</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sp>
        <p:nvSpPr>
          <p:cNvPr id="6" name="Rectangle 9"/>
          <p:cNvSpPr>
            <a:spLocks noChangeArrowheads="1"/>
          </p:cNvSpPr>
          <p:nvPr/>
        </p:nvSpPr>
        <p:spPr bwMode="auto">
          <a:xfrm>
            <a:off x="2434229" y="6370263"/>
            <a:ext cx="6033115" cy="215444"/>
          </a:xfrm>
          <a:prstGeom prst="rect">
            <a:avLst/>
          </a:prstGeom>
          <a:noFill/>
          <a:ln w="9525">
            <a:noFill/>
            <a:miter lim="800000"/>
            <a:headEnd/>
            <a:tailEnd/>
          </a:ln>
        </p:spPr>
        <p:txBody>
          <a:bodyPr wrap="square" anchor="ctr">
            <a:spAutoFit/>
          </a:bodyPr>
          <a:lstStyle/>
          <a:p>
            <a:pPr>
              <a:buClr>
                <a:srgbClr val="424F5A"/>
              </a:buClr>
              <a:defRPr/>
            </a:pPr>
            <a:r>
              <a:rPr lang="fr-FR" sz="800" dirty="0">
                <a:solidFill>
                  <a:srgbClr val="70849D"/>
                </a:solidFill>
                <a:latin typeface="Arial" panose="020B0604020202020204" pitchFamily="34" charset="0"/>
                <a:cs typeface="Arial" panose="020B0604020202020204" pitchFamily="34" charset="0"/>
              </a:rPr>
              <a:t>Q1b. De quel type de vente aux enchères s'agissait-il?</a:t>
            </a:r>
          </a:p>
        </p:txBody>
      </p:sp>
      <p:sp>
        <p:nvSpPr>
          <p:cNvPr id="11" name="Rectangle 10"/>
          <p:cNvSpPr/>
          <p:nvPr/>
        </p:nvSpPr>
        <p:spPr>
          <a:xfrm>
            <a:off x="594682" y="1791520"/>
            <a:ext cx="2455749" cy="553998"/>
          </a:xfrm>
          <a:prstGeom prst="rect">
            <a:avLst/>
          </a:prstGeom>
        </p:spPr>
        <p:txBody>
          <a:bodyPr wrap="square">
            <a:spAutoFit/>
          </a:bodyPr>
          <a:lstStyle/>
          <a:p>
            <a:pPr algn="ctr"/>
            <a:r>
              <a:rPr lang="fr-FR" sz="1000" b="1" dirty="0" smtClean="0">
                <a:solidFill>
                  <a:srgbClr val="70849D"/>
                </a:solidFill>
                <a:latin typeface="+mn-lt"/>
              </a:rPr>
              <a:t>En </a:t>
            </a:r>
            <a:r>
              <a:rPr lang="fr-FR" sz="1000" b="1" dirty="0">
                <a:solidFill>
                  <a:srgbClr val="70849D"/>
                </a:solidFill>
                <a:latin typeface="+mn-lt"/>
              </a:rPr>
              <a:t>salle dans une maison de </a:t>
            </a:r>
            <a:r>
              <a:rPr lang="fr-FR" sz="1000" b="1" dirty="0" smtClean="0">
                <a:solidFill>
                  <a:srgbClr val="70849D"/>
                </a:solidFill>
                <a:latin typeface="+mn-lt"/>
              </a:rPr>
              <a:t>ventes </a:t>
            </a:r>
            <a:r>
              <a:rPr lang="fr-FR" sz="1000" dirty="0" smtClean="0">
                <a:solidFill>
                  <a:srgbClr val="70849D"/>
                </a:solidFill>
                <a:latin typeface="+mn-lt"/>
              </a:rPr>
              <a:t>(par </a:t>
            </a:r>
            <a:r>
              <a:rPr lang="fr-FR" sz="1000" dirty="0">
                <a:solidFill>
                  <a:srgbClr val="70849D"/>
                </a:solidFill>
                <a:latin typeface="+mn-lt"/>
              </a:rPr>
              <a:t>exemple à Drouot, chez Sotheby’s, Christie’s…)</a:t>
            </a:r>
          </a:p>
        </p:txBody>
      </p:sp>
      <p:sp>
        <p:nvSpPr>
          <p:cNvPr id="13" name="Rectangle 12"/>
          <p:cNvSpPr/>
          <p:nvPr/>
        </p:nvSpPr>
        <p:spPr>
          <a:xfrm>
            <a:off x="722985" y="4115685"/>
            <a:ext cx="3986727" cy="246221"/>
          </a:xfrm>
          <a:prstGeom prst="rect">
            <a:avLst/>
          </a:prstGeom>
        </p:spPr>
        <p:txBody>
          <a:bodyPr wrap="square">
            <a:spAutoFit/>
          </a:bodyPr>
          <a:lstStyle/>
          <a:p>
            <a:pPr algn="ctr"/>
            <a:r>
              <a:rPr lang="fr-FR" sz="1000" b="1" dirty="0" smtClean="0">
                <a:solidFill>
                  <a:srgbClr val="70849D"/>
                </a:solidFill>
                <a:latin typeface="+mn-lt"/>
              </a:rPr>
              <a:t>Entre </a:t>
            </a:r>
            <a:r>
              <a:rPr lang="fr-FR" sz="1000" b="1" dirty="0">
                <a:solidFill>
                  <a:srgbClr val="70849D"/>
                </a:solidFill>
                <a:latin typeface="+mn-lt"/>
              </a:rPr>
              <a:t>particuliers sur </a:t>
            </a:r>
            <a:r>
              <a:rPr lang="fr-FR" sz="1000" b="1" dirty="0" smtClean="0">
                <a:solidFill>
                  <a:srgbClr val="70849D"/>
                </a:solidFill>
                <a:latin typeface="+mn-lt"/>
              </a:rPr>
              <a:t>Internet </a:t>
            </a:r>
            <a:r>
              <a:rPr lang="fr-FR" sz="1000" dirty="0">
                <a:solidFill>
                  <a:srgbClr val="70849D"/>
                </a:solidFill>
                <a:latin typeface="+mn-lt"/>
              </a:rPr>
              <a:t>(par exemple sur ebay.com)</a:t>
            </a:r>
            <a:r>
              <a:rPr lang="fr-FR" sz="1000" b="1" dirty="0" smtClean="0">
                <a:solidFill>
                  <a:srgbClr val="70849D"/>
                </a:solidFill>
                <a:latin typeface="+mn-lt"/>
              </a:rPr>
              <a:t> </a:t>
            </a:r>
            <a:endParaRPr lang="fr-FR" sz="1000" b="1" dirty="0">
              <a:solidFill>
                <a:srgbClr val="70849D"/>
              </a:solidFill>
              <a:latin typeface="+mn-lt"/>
            </a:endParaRPr>
          </a:p>
        </p:txBody>
      </p:sp>
      <p:sp>
        <p:nvSpPr>
          <p:cNvPr id="14" name="Rectangle 13"/>
          <p:cNvSpPr/>
          <p:nvPr/>
        </p:nvSpPr>
        <p:spPr>
          <a:xfrm>
            <a:off x="3404441" y="1791520"/>
            <a:ext cx="2512094" cy="553998"/>
          </a:xfrm>
          <a:prstGeom prst="rect">
            <a:avLst/>
          </a:prstGeom>
        </p:spPr>
        <p:txBody>
          <a:bodyPr wrap="square">
            <a:spAutoFit/>
          </a:bodyPr>
          <a:lstStyle/>
          <a:p>
            <a:pPr algn="ctr"/>
            <a:r>
              <a:rPr lang="fr-FR" sz="1000" b="1" dirty="0">
                <a:solidFill>
                  <a:srgbClr val="70849D"/>
                </a:solidFill>
                <a:latin typeface="+mn-lt"/>
              </a:rPr>
              <a:t>S</a:t>
            </a:r>
            <a:r>
              <a:rPr lang="fr-FR" sz="1000" b="1" dirty="0" smtClean="0">
                <a:solidFill>
                  <a:srgbClr val="70849D"/>
                </a:solidFill>
                <a:latin typeface="+mn-lt"/>
              </a:rPr>
              <a:t>ur </a:t>
            </a:r>
            <a:r>
              <a:rPr lang="fr-FR" sz="1000" b="1" dirty="0">
                <a:solidFill>
                  <a:srgbClr val="70849D"/>
                </a:solidFill>
                <a:latin typeface="+mn-lt"/>
              </a:rPr>
              <a:t>Internet auprès d'une maison de </a:t>
            </a:r>
            <a:r>
              <a:rPr lang="fr-FR" sz="1000" b="1" dirty="0" smtClean="0">
                <a:solidFill>
                  <a:srgbClr val="70849D"/>
                </a:solidFill>
                <a:latin typeface="+mn-lt"/>
              </a:rPr>
              <a:t>ventes </a:t>
            </a:r>
            <a:r>
              <a:rPr lang="fr-FR" sz="1000" dirty="0" smtClean="0">
                <a:solidFill>
                  <a:srgbClr val="70849D"/>
                </a:solidFill>
                <a:latin typeface="+mn-lt"/>
              </a:rPr>
              <a:t>(par </a:t>
            </a:r>
            <a:r>
              <a:rPr lang="fr-FR" sz="1000" dirty="0">
                <a:solidFill>
                  <a:srgbClr val="70849D"/>
                </a:solidFill>
                <a:latin typeface="+mn-lt"/>
              </a:rPr>
              <a:t>exemple </a:t>
            </a:r>
            <a:r>
              <a:rPr lang="fr-FR" sz="1000" dirty="0" smtClean="0">
                <a:solidFill>
                  <a:srgbClr val="70849D"/>
                </a:solidFill>
                <a:latin typeface="+mn-lt"/>
              </a:rPr>
              <a:t>via drouotlive.com</a:t>
            </a:r>
            <a:r>
              <a:rPr lang="fr-FR" sz="1000" dirty="0">
                <a:solidFill>
                  <a:srgbClr val="70849D"/>
                </a:solidFill>
                <a:latin typeface="+mn-lt"/>
              </a:rPr>
              <a:t>, interenchères.com…)</a:t>
            </a:r>
            <a:endParaRPr lang="fr-FR" sz="1000" b="1" dirty="0">
              <a:solidFill>
                <a:srgbClr val="70849D"/>
              </a:solidFill>
              <a:latin typeface="+mn-lt"/>
            </a:endParaRPr>
          </a:p>
        </p:txBody>
      </p:sp>
      <p:sp>
        <p:nvSpPr>
          <p:cNvPr id="16" name="Rectangle 15"/>
          <p:cNvSpPr/>
          <p:nvPr/>
        </p:nvSpPr>
        <p:spPr>
          <a:xfrm>
            <a:off x="6148086" y="1791520"/>
            <a:ext cx="2594082" cy="553998"/>
          </a:xfrm>
          <a:prstGeom prst="rect">
            <a:avLst/>
          </a:prstGeom>
        </p:spPr>
        <p:txBody>
          <a:bodyPr wrap="square">
            <a:spAutoFit/>
          </a:bodyPr>
          <a:lstStyle/>
          <a:p>
            <a:pPr algn="ctr"/>
            <a:r>
              <a:rPr lang="fr-FR" sz="1000" b="1" dirty="0" smtClean="0">
                <a:solidFill>
                  <a:srgbClr val="70849D"/>
                </a:solidFill>
                <a:latin typeface="+mn-lt"/>
              </a:rPr>
              <a:t>Par </a:t>
            </a:r>
            <a:r>
              <a:rPr lang="fr-FR" sz="1000" b="1" dirty="0">
                <a:solidFill>
                  <a:srgbClr val="70849D"/>
                </a:solidFill>
                <a:latin typeface="+mn-lt"/>
              </a:rPr>
              <a:t>téléphone auprès d'une maison de </a:t>
            </a:r>
            <a:r>
              <a:rPr lang="fr-FR" sz="1000" b="1" dirty="0" smtClean="0">
                <a:solidFill>
                  <a:srgbClr val="70849D"/>
                </a:solidFill>
                <a:latin typeface="+mn-lt"/>
              </a:rPr>
              <a:t>ventes </a:t>
            </a:r>
            <a:r>
              <a:rPr lang="fr-FR" sz="1000" dirty="0">
                <a:solidFill>
                  <a:srgbClr val="70849D"/>
                </a:solidFill>
                <a:latin typeface="+mn-lt"/>
              </a:rPr>
              <a:t>(par exemple Christie’s, Sotheby’s, </a:t>
            </a:r>
            <a:r>
              <a:rPr lang="fr-FR" sz="1000" dirty="0" err="1">
                <a:solidFill>
                  <a:srgbClr val="70849D"/>
                </a:solidFill>
                <a:latin typeface="+mn-lt"/>
              </a:rPr>
              <a:t>Artcurial</a:t>
            </a:r>
            <a:r>
              <a:rPr lang="fr-FR" sz="1000" dirty="0">
                <a:solidFill>
                  <a:srgbClr val="70849D"/>
                </a:solidFill>
                <a:latin typeface="+mn-lt"/>
              </a:rPr>
              <a:t>…)</a:t>
            </a:r>
            <a:endParaRPr lang="fr-FR" sz="1000" b="1" dirty="0">
              <a:solidFill>
                <a:srgbClr val="70849D"/>
              </a:solidFill>
              <a:latin typeface="+mn-lt"/>
            </a:endParaRPr>
          </a:p>
        </p:txBody>
      </p:sp>
      <p:sp>
        <p:nvSpPr>
          <p:cNvPr id="17" name="Rectangle 16"/>
          <p:cNvSpPr/>
          <p:nvPr/>
        </p:nvSpPr>
        <p:spPr>
          <a:xfrm>
            <a:off x="5524323" y="4079359"/>
            <a:ext cx="2240280" cy="246221"/>
          </a:xfrm>
          <a:prstGeom prst="rect">
            <a:avLst/>
          </a:prstGeom>
        </p:spPr>
        <p:txBody>
          <a:bodyPr wrap="square">
            <a:spAutoFit/>
          </a:bodyPr>
          <a:lstStyle/>
          <a:p>
            <a:pPr algn="ctr"/>
            <a:r>
              <a:rPr lang="fr-FR" sz="1000" b="1" dirty="0" smtClean="0">
                <a:solidFill>
                  <a:srgbClr val="70849D"/>
                </a:solidFill>
                <a:latin typeface="+mn-lt"/>
              </a:rPr>
              <a:t>Via un autre </a:t>
            </a:r>
            <a:r>
              <a:rPr lang="fr-FR" sz="1000" b="1" dirty="0">
                <a:solidFill>
                  <a:srgbClr val="70849D"/>
                </a:solidFill>
                <a:latin typeface="+mn-lt"/>
              </a:rPr>
              <a:t>type de vente</a:t>
            </a:r>
          </a:p>
        </p:txBody>
      </p:sp>
      <p:sp>
        <p:nvSpPr>
          <p:cNvPr id="18" name="Rectangle 17"/>
          <p:cNvSpPr/>
          <p:nvPr/>
        </p:nvSpPr>
        <p:spPr>
          <a:xfrm>
            <a:off x="901342" y="1290660"/>
            <a:ext cx="7491980" cy="535531"/>
          </a:xfrm>
          <a:prstGeom prst="rect">
            <a:avLst/>
          </a:prstGeom>
        </p:spPr>
        <p:txBody>
          <a:bodyPr wrap="square">
            <a:spAutoFit/>
          </a:bodyPr>
          <a:lstStyle/>
          <a:p>
            <a:pPr algn="ctr" defTabSz="685800">
              <a:lnSpc>
                <a:spcPct val="90000"/>
              </a:lnSpc>
              <a:spcBef>
                <a:spcPct val="0"/>
              </a:spcBef>
            </a:pPr>
            <a:r>
              <a:rPr lang="fr-FR" sz="1600" dirty="0" smtClean="0">
                <a:ln w="28575">
                  <a:noFill/>
                </a:ln>
                <a:solidFill>
                  <a:srgbClr val="9B231F"/>
                </a:solidFill>
                <a:latin typeface="Arial" panose="020B0604020202020204" pitchFamily="34" charset="0"/>
                <a:cs typeface="Arial" panose="020B0604020202020204" pitchFamily="34" charset="0"/>
              </a:rPr>
              <a:t>16% </a:t>
            </a:r>
            <a:r>
              <a:rPr lang="fr-FR" sz="1600" dirty="0">
                <a:solidFill>
                  <a:srgbClr val="70849D"/>
                </a:solidFill>
                <a:latin typeface="Arial" panose="020B0604020202020204" pitchFamily="34" charset="0"/>
                <a:cs typeface="Arial" panose="020B0604020202020204" pitchFamily="34" charset="0"/>
              </a:rPr>
              <a:t>des Français </a:t>
            </a:r>
            <a:r>
              <a:rPr lang="fr-FR" sz="1600" dirty="0" smtClean="0">
                <a:solidFill>
                  <a:srgbClr val="70849D"/>
                </a:solidFill>
                <a:latin typeface="Arial" panose="020B0604020202020204" pitchFamily="34" charset="0"/>
                <a:cs typeface="Arial" panose="020B0604020202020204" pitchFamily="34" charset="0"/>
              </a:rPr>
              <a:t>ont </a:t>
            </a:r>
            <a:r>
              <a:rPr lang="fr-FR" sz="1600" dirty="0">
                <a:solidFill>
                  <a:srgbClr val="70849D"/>
                </a:solidFill>
                <a:latin typeface="Arial" panose="020B0604020202020204" pitchFamily="34" charset="0"/>
                <a:cs typeface="Arial" panose="020B0604020202020204" pitchFamily="34" charset="0"/>
              </a:rPr>
              <a:t>déjà participé au moins </a:t>
            </a:r>
            <a:r>
              <a:rPr lang="fr-FR" sz="1600" dirty="0" smtClean="0">
                <a:solidFill>
                  <a:srgbClr val="70849D"/>
                </a:solidFill>
                <a:latin typeface="Arial" panose="020B0604020202020204" pitchFamily="34" charset="0"/>
                <a:cs typeface="Arial" panose="020B0604020202020204" pitchFamily="34" charset="0"/>
              </a:rPr>
              <a:t>une </a:t>
            </a:r>
            <a:r>
              <a:rPr lang="fr-FR" sz="1600" dirty="0">
                <a:solidFill>
                  <a:srgbClr val="70849D"/>
                </a:solidFill>
                <a:latin typeface="Arial" panose="020B0604020202020204" pitchFamily="34" charset="0"/>
                <a:cs typeface="Arial" panose="020B0604020202020204" pitchFamily="34" charset="0"/>
              </a:rPr>
              <a:t>fois à une </a:t>
            </a:r>
            <a:r>
              <a:rPr lang="fr-FR" sz="1600" dirty="0" smtClean="0">
                <a:solidFill>
                  <a:srgbClr val="70849D"/>
                </a:solidFill>
                <a:latin typeface="Arial" panose="020B0604020202020204" pitchFamily="34" charset="0"/>
                <a:cs typeface="Arial" panose="020B0604020202020204" pitchFamily="34" charset="0"/>
              </a:rPr>
              <a:t>vente </a:t>
            </a:r>
            <a:r>
              <a:rPr lang="fr-FR" sz="1600" dirty="0">
                <a:solidFill>
                  <a:srgbClr val="70849D"/>
                </a:solidFill>
                <a:latin typeface="Arial" panose="020B0604020202020204" pitchFamily="34" charset="0"/>
                <a:cs typeface="Arial" panose="020B0604020202020204" pitchFamily="34" charset="0"/>
              </a:rPr>
              <a:t>aux enchères publiques via une maison de </a:t>
            </a:r>
            <a:r>
              <a:rPr lang="fr-FR" sz="1600" dirty="0" smtClean="0">
                <a:solidFill>
                  <a:srgbClr val="70849D"/>
                </a:solidFill>
                <a:latin typeface="Arial" panose="020B0604020202020204" pitchFamily="34" charset="0"/>
                <a:cs typeface="Arial" panose="020B0604020202020204" pitchFamily="34" charset="0"/>
              </a:rPr>
              <a:t>ventes</a:t>
            </a:r>
            <a:endParaRPr lang="fr-FR" sz="1600" dirty="0">
              <a:solidFill>
                <a:srgbClr val="70849D"/>
              </a:solidFill>
              <a:latin typeface="Arial" panose="020B0604020202020204" pitchFamily="34" charset="0"/>
              <a:cs typeface="Arial" panose="020B0604020202020204" pitchFamily="34" charset="0"/>
            </a:endParaRPr>
          </a:p>
        </p:txBody>
      </p:sp>
      <p:sp>
        <p:nvSpPr>
          <p:cNvPr id="20" name="Rectangle à coins arrondis 19"/>
          <p:cNvSpPr/>
          <p:nvPr/>
        </p:nvSpPr>
        <p:spPr bwMode="auto">
          <a:xfrm flipH="1">
            <a:off x="594676" y="3984125"/>
            <a:ext cx="4052653" cy="2171140"/>
          </a:xfrm>
          <a:prstGeom prst="roundRect">
            <a:avLst>
              <a:gd name="adj" fmla="val 6177"/>
            </a:avLst>
          </a:prstGeom>
          <a:noFill/>
          <a:ln w="9525" cap="flat" cmpd="sng" algn="ctr">
            <a:solidFill>
              <a:srgbClr val="9B23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1" name="Rectangle à coins arrondis 20"/>
          <p:cNvSpPr/>
          <p:nvPr/>
        </p:nvSpPr>
        <p:spPr bwMode="auto">
          <a:xfrm flipH="1">
            <a:off x="594681" y="1249448"/>
            <a:ext cx="8192040" cy="2693465"/>
          </a:xfrm>
          <a:prstGeom prst="roundRect">
            <a:avLst>
              <a:gd name="adj" fmla="val 6177"/>
            </a:avLst>
          </a:prstGeom>
          <a:noFill/>
          <a:ln w="9525" cap="flat" cmpd="sng" algn="ctr">
            <a:solidFill>
              <a:srgbClr val="9B23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4" name="Rectangle à coins arrondis 23"/>
          <p:cNvSpPr/>
          <p:nvPr/>
        </p:nvSpPr>
        <p:spPr>
          <a:xfrm>
            <a:off x="404261" y="787464"/>
            <a:ext cx="2924155" cy="503196"/>
          </a:xfrm>
          <a:prstGeom prst="roundRect">
            <a:avLst/>
          </a:prstGeom>
          <a:noFill/>
        </p:spPr>
        <p:txBody>
          <a:bodyPr vert="horz" lIns="91440" tIns="45720" rIns="91440" bIns="45720" rtlCol="0" anchor="ctr">
            <a:noAutofit/>
          </a:bodyPr>
          <a:lstStyle/>
          <a:p>
            <a:pPr algn="ctr" defTabSz="685800">
              <a:lnSpc>
                <a:spcPct val="90000"/>
              </a:lnSpc>
              <a:spcBef>
                <a:spcPct val="0"/>
              </a:spcBef>
            </a:pPr>
            <a:r>
              <a:rPr lang="fr-FR" sz="1600" dirty="0">
                <a:solidFill>
                  <a:srgbClr val="70849D"/>
                </a:solidFill>
                <a:latin typeface="Arial" panose="020B0604020202020204" pitchFamily="34" charset="0"/>
                <a:cs typeface="Arial" panose="020B0604020202020204" pitchFamily="34" charset="0"/>
              </a:rPr>
              <a:t>Ensemble des Français </a:t>
            </a:r>
            <a:r>
              <a:rPr lang="fr-FR" sz="1600" dirty="0" smtClean="0">
                <a:solidFill>
                  <a:srgbClr val="70849D"/>
                </a:solidFill>
                <a:latin typeface="Arial" panose="020B0604020202020204" pitchFamily="34" charset="0"/>
                <a:cs typeface="Arial" panose="020B0604020202020204" pitchFamily="34" charset="0"/>
              </a:rPr>
              <a:t>(997)</a:t>
            </a:r>
            <a:endParaRPr lang="fr-FR" sz="1600" dirty="0">
              <a:solidFill>
                <a:srgbClr val="70849D"/>
              </a:solidFill>
              <a:latin typeface="Arial" panose="020B0604020202020204" pitchFamily="34" charset="0"/>
              <a:cs typeface="Arial" panose="020B0604020202020204" pitchFamily="34" charset="0"/>
            </a:endParaRPr>
          </a:p>
        </p:txBody>
      </p:sp>
      <p:sp>
        <p:nvSpPr>
          <p:cNvPr id="26" name="Rectangle à coins arrondis 25"/>
          <p:cNvSpPr/>
          <p:nvPr/>
        </p:nvSpPr>
        <p:spPr bwMode="auto">
          <a:xfrm flipH="1">
            <a:off x="4709710" y="3982591"/>
            <a:ext cx="4052653" cy="2172841"/>
          </a:xfrm>
          <a:prstGeom prst="roundRect">
            <a:avLst>
              <a:gd name="adj" fmla="val 6177"/>
            </a:avLst>
          </a:prstGeom>
          <a:noFill/>
          <a:ln w="9525" cap="flat" cmpd="sng" algn="ctr">
            <a:solidFill>
              <a:srgbClr val="9B23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1" name="Rectangle 30"/>
          <p:cNvSpPr/>
          <p:nvPr/>
        </p:nvSpPr>
        <p:spPr>
          <a:xfrm>
            <a:off x="2993427" y="5754806"/>
            <a:ext cx="697628"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15%</a:t>
            </a:r>
            <a:endParaRPr lang="fr-FR" sz="2000" dirty="0">
              <a:ln w="28575">
                <a:noFill/>
              </a:ln>
              <a:solidFill>
                <a:srgbClr val="9B231F"/>
              </a:solidFill>
              <a:latin typeface="Arial" panose="020B0604020202020204" pitchFamily="34" charset="0"/>
              <a:cs typeface="Arial" panose="020B0604020202020204" pitchFamily="34" charset="0"/>
            </a:endParaRPr>
          </a:p>
        </p:txBody>
      </p:sp>
      <p:sp>
        <p:nvSpPr>
          <p:cNvPr id="32" name="Rectangle 31"/>
          <p:cNvSpPr/>
          <p:nvPr/>
        </p:nvSpPr>
        <p:spPr>
          <a:xfrm>
            <a:off x="6982258" y="5772462"/>
            <a:ext cx="554960"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3%</a:t>
            </a:r>
            <a:endParaRPr lang="fr-FR" sz="2000" dirty="0">
              <a:ln w="28575">
                <a:noFill/>
              </a:ln>
              <a:solidFill>
                <a:srgbClr val="9B231F"/>
              </a:solidFill>
              <a:latin typeface="Arial" panose="020B0604020202020204" pitchFamily="34" charset="0"/>
              <a:cs typeface="Arial" panose="020B0604020202020204" pitchFamily="34" charset="0"/>
            </a:endParaRPr>
          </a:p>
        </p:txBody>
      </p:sp>
      <p:graphicFrame>
        <p:nvGraphicFramePr>
          <p:cNvPr id="7" name="Objet 6"/>
          <p:cNvGraphicFramePr>
            <a:graphicFrameLocks noChangeAspect="1"/>
          </p:cNvGraphicFramePr>
          <p:nvPr>
            <p:extLst>
              <p:ext uri="{D42A27DB-BD31-4B8C-83A1-F6EECF244321}">
                <p14:modId xmlns:p14="http://schemas.microsoft.com/office/powerpoint/2010/main" val="2899772337"/>
              </p:ext>
            </p:extLst>
          </p:nvPr>
        </p:nvGraphicFramePr>
        <p:xfrm>
          <a:off x="955658" y="2264259"/>
          <a:ext cx="1420741" cy="1700032"/>
        </p:xfrm>
        <a:graphic>
          <a:graphicData uri="http://schemas.openxmlformats.org/presentationml/2006/ole">
            <mc:AlternateContent xmlns:mc="http://schemas.openxmlformats.org/markup-compatibility/2006">
              <mc:Choice xmlns:v="urn:schemas-microsoft-com:vml" Requires="v">
                <p:oleObj spid="_x0000_s20742" name="Worksheet" r:id="rId5" imgW="2228816" imgH="2666975" progId="Excel.Sheet.8">
                  <p:link updateAutomatic="1"/>
                </p:oleObj>
              </mc:Choice>
              <mc:Fallback>
                <p:oleObj name="Worksheet" r:id="rId5" imgW="2228816" imgH="2666975" progId="Excel.Sheet.8">
                  <p:link updateAutomatic="1"/>
                  <p:pic>
                    <p:nvPicPr>
                      <p:cNvPr id="0" name=""/>
                      <p:cNvPicPr/>
                      <p:nvPr/>
                    </p:nvPicPr>
                    <p:blipFill>
                      <a:blip r:embed="rId6"/>
                      <a:stretch>
                        <a:fillRect/>
                      </a:stretch>
                    </p:blipFill>
                    <p:spPr>
                      <a:xfrm>
                        <a:off x="955658" y="2264259"/>
                        <a:ext cx="1420741" cy="1700032"/>
                      </a:xfrm>
                      <a:prstGeom prst="rect">
                        <a:avLst/>
                      </a:prstGeom>
                    </p:spPr>
                  </p:pic>
                </p:oleObj>
              </mc:Fallback>
            </mc:AlternateContent>
          </a:graphicData>
        </a:graphic>
      </p:graphicFrame>
      <p:sp>
        <p:nvSpPr>
          <p:cNvPr id="28" name="Rectangle 27"/>
          <p:cNvSpPr/>
          <p:nvPr/>
        </p:nvSpPr>
        <p:spPr>
          <a:xfrm>
            <a:off x="1899158" y="3567626"/>
            <a:ext cx="697627"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15%</a:t>
            </a:r>
            <a:endParaRPr lang="fr-FR" sz="2000" dirty="0">
              <a:ln w="28575">
                <a:noFill/>
              </a:ln>
              <a:solidFill>
                <a:srgbClr val="9B231F"/>
              </a:solidFill>
              <a:latin typeface="Arial" panose="020B0604020202020204" pitchFamily="34" charset="0"/>
              <a:cs typeface="Arial" panose="020B0604020202020204" pitchFamily="34" charset="0"/>
            </a:endParaRPr>
          </a:p>
        </p:txBody>
      </p:sp>
      <p:graphicFrame>
        <p:nvGraphicFramePr>
          <p:cNvPr id="8" name="Objet 7"/>
          <p:cNvGraphicFramePr>
            <a:graphicFrameLocks noChangeAspect="1"/>
          </p:cNvGraphicFramePr>
          <p:nvPr>
            <p:extLst>
              <p:ext uri="{D42A27DB-BD31-4B8C-83A1-F6EECF244321}">
                <p14:modId xmlns:p14="http://schemas.microsoft.com/office/powerpoint/2010/main" val="3333255764"/>
              </p:ext>
            </p:extLst>
          </p:nvPr>
        </p:nvGraphicFramePr>
        <p:xfrm>
          <a:off x="3837546" y="2316714"/>
          <a:ext cx="1378483" cy="1655358"/>
        </p:xfrm>
        <a:graphic>
          <a:graphicData uri="http://schemas.openxmlformats.org/presentationml/2006/ole">
            <mc:AlternateContent xmlns:mc="http://schemas.openxmlformats.org/markup-compatibility/2006">
              <mc:Choice xmlns:v="urn:schemas-microsoft-com:vml" Requires="v">
                <p:oleObj spid="_x0000_s20743" name="Worksheet" r:id="rId7" imgW="2228816" imgH="2676431" progId="Excel.Sheet.8">
                  <p:link updateAutomatic="1"/>
                </p:oleObj>
              </mc:Choice>
              <mc:Fallback>
                <p:oleObj name="Worksheet" r:id="rId7" imgW="2228816" imgH="2676431" progId="Excel.Sheet.8">
                  <p:link updateAutomatic="1"/>
                  <p:pic>
                    <p:nvPicPr>
                      <p:cNvPr id="0" name=""/>
                      <p:cNvPicPr/>
                      <p:nvPr/>
                    </p:nvPicPr>
                    <p:blipFill>
                      <a:blip r:embed="rId8"/>
                      <a:stretch>
                        <a:fillRect/>
                      </a:stretch>
                    </p:blipFill>
                    <p:spPr>
                      <a:xfrm>
                        <a:off x="3837546" y="2316714"/>
                        <a:ext cx="1378483" cy="1655358"/>
                      </a:xfrm>
                      <a:prstGeom prst="rect">
                        <a:avLst/>
                      </a:prstGeom>
                    </p:spPr>
                  </p:pic>
                </p:oleObj>
              </mc:Fallback>
            </mc:AlternateContent>
          </a:graphicData>
        </a:graphic>
      </p:graphicFrame>
      <p:sp>
        <p:nvSpPr>
          <p:cNvPr id="29" name="Rectangle 28"/>
          <p:cNvSpPr/>
          <p:nvPr/>
        </p:nvSpPr>
        <p:spPr>
          <a:xfrm>
            <a:off x="4771778" y="3554531"/>
            <a:ext cx="554960"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2%</a:t>
            </a:r>
            <a:endParaRPr lang="fr-FR" sz="2000" dirty="0">
              <a:ln w="28575">
                <a:noFill/>
              </a:ln>
              <a:solidFill>
                <a:srgbClr val="9B231F"/>
              </a:solidFill>
              <a:latin typeface="Arial" panose="020B0604020202020204" pitchFamily="34" charset="0"/>
              <a:cs typeface="Arial" panose="020B0604020202020204" pitchFamily="34" charset="0"/>
            </a:endParaRPr>
          </a:p>
        </p:txBody>
      </p:sp>
      <p:graphicFrame>
        <p:nvGraphicFramePr>
          <p:cNvPr id="9" name="Objet 8"/>
          <p:cNvGraphicFramePr>
            <a:graphicFrameLocks noChangeAspect="1"/>
          </p:cNvGraphicFramePr>
          <p:nvPr>
            <p:extLst>
              <p:ext uri="{D42A27DB-BD31-4B8C-83A1-F6EECF244321}">
                <p14:modId xmlns:p14="http://schemas.microsoft.com/office/powerpoint/2010/main" val="1439301584"/>
              </p:ext>
            </p:extLst>
          </p:nvPr>
        </p:nvGraphicFramePr>
        <p:xfrm>
          <a:off x="2072930" y="4475522"/>
          <a:ext cx="1415956" cy="1707656"/>
        </p:xfrm>
        <a:graphic>
          <a:graphicData uri="http://schemas.openxmlformats.org/presentationml/2006/ole">
            <mc:AlternateContent xmlns:mc="http://schemas.openxmlformats.org/markup-compatibility/2006">
              <mc:Choice xmlns:v="urn:schemas-microsoft-com:vml" Requires="v">
                <p:oleObj spid="_x0000_s20744" name="Worksheet" r:id="rId9" imgW="2219376" imgH="2676431" progId="Excel.Sheet.8">
                  <p:link updateAutomatic="1"/>
                </p:oleObj>
              </mc:Choice>
              <mc:Fallback>
                <p:oleObj name="Worksheet" r:id="rId9" imgW="2219376" imgH="2676431" progId="Excel.Sheet.8">
                  <p:link updateAutomatic="1"/>
                  <p:pic>
                    <p:nvPicPr>
                      <p:cNvPr id="0" name=""/>
                      <p:cNvPicPr/>
                      <p:nvPr/>
                    </p:nvPicPr>
                    <p:blipFill>
                      <a:blip r:embed="rId10"/>
                      <a:stretch>
                        <a:fillRect/>
                      </a:stretch>
                    </p:blipFill>
                    <p:spPr>
                      <a:xfrm>
                        <a:off x="2072930" y="4475522"/>
                        <a:ext cx="1415956" cy="1707656"/>
                      </a:xfrm>
                      <a:prstGeom prst="rect">
                        <a:avLst/>
                      </a:prstGeom>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2714027761"/>
              </p:ext>
            </p:extLst>
          </p:nvPr>
        </p:nvGraphicFramePr>
        <p:xfrm>
          <a:off x="5919788" y="4429125"/>
          <a:ext cx="1500187" cy="1803400"/>
        </p:xfrm>
        <a:graphic>
          <a:graphicData uri="http://schemas.openxmlformats.org/presentationml/2006/ole">
            <mc:AlternateContent xmlns:mc="http://schemas.openxmlformats.org/markup-compatibility/2006">
              <mc:Choice xmlns:v="urn:schemas-microsoft-com:vml" Requires="v">
                <p:oleObj spid="_x0000_s20745" name="Worksheet" r:id="rId11" imgW="2228816" imgH="2676431" progId="Excel.Sheet.8">
                  <p:link updateAutomatic="1"/>
                </p:oleObj>
              </mc:Choice>
              <mc:Fallback>
                <p:oleObj name="Worksheet" r:id="rId11" imgW="2228816" imgH="2676431" progId="Excel.Sheet.8">
                  <p:link updateAutomatic="1"/>
                  <p:pic>
                    <p:nvPicPr>
                      <p:cNvPr id="0" name=""/>
                      <p:cNvPicPr/>
                      <p:nvPr/>
                    </p:nvPicPr>
                    <p:blipFill>
                      <a:blip r:embed="rId12"/>
                      <a:stretch>
                        <a:fillRect/>
                      </a:stretch>
                    </p:blipFill>
                    <p:spPr>
                      <a:xfrm>
                        <a:off x="5919788" y="4429125"/>
                        <a:ext cx="1500187" cy="1803400"/>
                      </a:xfrm>
                      <a:prstGeom prst="rect">
                        <a:avLst/>
                      </a:prstGeom>
                    </p:spPr>
                  </p:pic>
                </p:oleObj>
              </mc:Fallback>
            </mc:AlternateContent>
          </a:graphicData>
        </a:graphic>
      </p:graphicFrame>
      <p:graphicFrame>
        <p:nvGraphicFramePr>
          <p:cNvPr id="23" name="Objet 22"/>
          <p:cNvGraphicFramePr>
            <a:graphicFrameLocks noChangeAspect="1"/>
          </p:cNvGraphicFramePr>
          <p:nvPr>
            <p:extLst>
              <p:ext uri="{D42A27DB-BD31-4B8C-83A1-F6EECF244321}">
                <p14:modId xmlns:p14="http://schemas.microsoft.com/office/powerpoint/2010/main" val="3875343389"/>
              </p:ext>
            </p:extLst>
          </p:nvPr>
        </p:nvGraphicFramePr>
        <p:xfrm>
          <a:off x="6645275" y="2276475"/>
          <a:ext cx="1438275" cy="1724025"/>
        </p:xfrm>
        <a:graphic>
          <a:graphicData uri="http://schemas.openxmlformats.org/presentationml/2006/ole">
            <mc:AlternateContent xmlns:mc="http://schemas.openxmlformats.org/markup-compatibility/2006">
              <mc:Choice xmlns:v="urn:schemas-microsoft-com:vml" Requires="v">
                <p:oleObj spid="_x0000_s20746" name="Worksheet" r:id="rId13" imgW="2228760" imgH="2676600" progId="Excel.Sheet.8">
                  <p:link updateAutomatic="1"/>
                </p:oleObj>
              </mc:Choice>
              <mc:Fallback>
                <p:oleObj name="Worksheet" r:id="rId13" imgW="2228760" imgH="2676600" progId="Excel.Sheet.8">
                  <p:link updateAutomatic="1"/>
                  <p:pic>
                    <p:nvPicPr>
                      <p:cNvPr id="0" name=""/>
                      <p:cNvPicPr/>
                      <p:nvPr/>
                    </p:nvPicPr>
                    <p:blipFill>
                      <a:blip r:embed="rId14"/>
                      <a:stretch>
                        <a:fillRect/>
                      </a:stretch>
                    </p:blipFill>
                    <p:spPr>
                      <a:xfrm>
                        <a:off x="6645275" y="2276475"/>
                        <a:ext cx="1438275" cy="1724025"/>
                      </a:xfrm>
                      <a:prstGeom prst="rect">
                        <a:avLst/>
                      </a:prstGeom>
                    </p:spPr>
                  </p:pic>
                </p:oleObj>
              </mc:Fallback>
            </mc:AlternateContent>
          </a:graphicData>
        </a:graphic>
      </p:graphicFrame>
      <p:sp>
        <p:nvSpPr>
          <p:cNvPr id="41" name="Rectangle 40"/>
          <p:cNvSpPr/>
          <p:nvPr/>
        </p:nvSpPr>
        <p:spPr>
          <a:xfrm>
            <a:off x="7610241" y="3554531"/>
            <a:ext cx="554960"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0%</a:t>
            </a:r>
            <a:endParaRPr lang="fr-FR" sz="2000" dirty="0">
              <a:ln w="28575">
                <a:noFill/>
              </a:ln>
              <a:solidFill>
                <a:srgbClr val="9B23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234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 24" descr="bonhomme_6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848" y="5254626"/>
            <a:ext cx="349875" cy="9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4"/>
          </p:nvPr>
        </p:nvSpPr>
        <p:spPr/>
        <p:txBody>
          <a:bodyPr/>
          <a:lstStyle/>
          <a:p>
            <a:fld id="{8B466926-FFCF-D849-BE20-83CC7D4E4416}" type="slidenum">
              <a:rPr lang="en-US" smtClean="0"/>
              <a:pPr/>
              <a:t>5</a:t>
            </a:fld>
            <a:endParaRPr lang="en-US" dirty="0"/>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Autofit/>
          </a:bodyPr>
          <a:lstStyle>
            <a:defPPr>
              <a:defRPr lang="fr-FR"/>
            </a:defPPr>
            <a:lvl1pPr marL="357188" lvl="0" indent="0" defTabSz="685800">
              <a:lnSpc>
                <a:spcPct val="100000"/>
              </a:lnSpc>
              <a:spcBef>
                <a:spcPct val="0"/>
              </a:spcBef>
              <a:buNone/>
              <a:defRPr sz="1600" b="0">
                <a:solidFill>
                  <a:schemeClr val="bg1"/>
                </a:solidFill>
                <a:ea typeface="+mj-ea"/>
                <a:cs typeface="Arial" panose="020B0604020202020204" pitchFamily="34" charset="0"/>
              </a:defRPr>
            </a:lvl1pPr>
          </a:lstStyle>
          <a:p>
            <a:r>
              <a:rPr lang="fr-FR" sz="1500" dirty="0"/>
              <a:t>Les ventes aux enchères </a:t>
            </a:r>
            <a:r>
              <a:rPr lang="fr-FR" sz="1500" dirty="0" smtClean="0"/>
              <a:t>publiques véhiculent </a:t>
            </a:r>
            <a:r>
              <a:rPr lang="fr-FR" sz="1500" dirty="0"/>
              <a:t>une image de prestige et de </a:t>
            </a:r>
            <a:r>
              <a:rPr lang="fr-FR" sz="1500" dirty="0" smtClean="0"/>
              <a:t>rareté et sont réservées </a:t>
            </a:r>
            <a:r>
              <a:rPr lang="fr-FR" sz="1500" dirty="0"/>
              <a:t>à des initiés </a:t>
            </a:r>
            <a:r>
              <a:rPr lang="fr-FR" sz="1500" dirty="0" smtClean="0"/>
              <a:t>dans l’esprit des Français, mais </a:t>
            </a:r>
            <a:r>
              <a:rPr lang="fr-FR" sz="1500" dirty="0"/>
              <a:t>pas nécessairement </a:t>
            </a:r>
            <a:r>
              <a:rPr lang="fr-FR" sz="1500" dirty="0" smtClean="0"/>
              <a:t>fortunés.</a:t>
            </a:r>
            <a:endParaRPr lang="fr-FR" sz="1500" dirty="0"/>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sp>
        <p:nvSpPr>
          <p:cNvPr id="6" name="Rectangle 9"/>
          <p:cNvSpPr>
            <a:spLocks noChangeArrowheads="1"/>
          </p:cNvSpPr>
          <p:nvPr/>
        </p:nvSpPr>
        <p:spPr bwMode="auto">
          <a:xfrm>
            <a:off x="2434229" y="6308708"/>
            <a:ext cx="6033115" cy="338554"/>
          </a:xfrm>
          <a:prstGeom prst="rect">
            <a:avLst/>
          </a:prstGeom>
          <a:noFill/>
          <a:ln w="9525">
            <a:noFill/>
            <a:miter lim="800000"/>
            <a:headEnd/>
            <a:tailEnd/>
          </a:ln>
        </p:spPr>
        <p:txBody>
          <a:bodyPr wrap="square" anchor="ctr">
            <a:spAutoFit/>
          </a:bodyPr>
          <a:lstStyle/>
          <a:p>
            <a:pPr>
              <a:buClr>
                <a:srgbClr val="424F5A"/>
              </a:buClr>
              <a:defRPr/>
            </a:pPr>
            <a:r>
              <a:rPr lang="fr-FR" sz="800" dirty="0">
                <a:solidFill>
                  <a:srgbClr val="70849D"/>
                </a:solidFill>
                <a:latin typeface="Arial" panose="020B0604020202020204" pitchFamily="34" charset="0"/>
                <a:cs typeface="Arial" panose="020B0604020202020204" pitchFamily="34" charset="0"/>
              </a:rPr>
              <a:t>Q2. </a:t>
            </a:r>
            <a:r>
              <a:rPr lang="fr-FR" sz="800" dirty="0" smtClean="0">
                <a:solidFill>
                  <a:srgbClr val="70849D"/>
                </a:solidFill>
                <a:latin typeface="Arial" panose="020B0604020202020204" pitchFamily="34" charset="0"/>
                <a:cs typeface="Arial" panose="020B0604020202020204" pitchFamily="34" charset="0"/>
              </a:rPr>
              <a:t>Nous </a:t>
            </a:r>
            <a:r>
              <a:rPr lang="fr-FR" sz="800" dirty="0">
                <a:solidFill>
                  <a:srgbClr val="70849D"/>
                </a:solidFill>
                <a:latin typeface="Arial" panose="020B0604020202020204" pitchFamily="34" charset="0"/>
                <a:cs typeface="Arial" panose="020B0604020202020204" pitchFamily="34" charset="0"/>
              </a:rPr>
              <a:t>parlons ici des ventes aux enchères faites dans les maisons de ventes (que ce soit en salle, par téléphone ou par Internet), et non des ventes entre </a:t>
            </a:r>
            <a:r>
              <a:rPr lang="fr-FR" sz="800" dirty="0" smtClean="0">
                <a:solidFill>
                  <a:srgbClr val="70849D"/>
                </a:solidFill>
                <a:latin typeface="Arial" panose="020B0604020202020204" pitchFamily="34" charset="0"/>
                <a:cs typeface="Arial" panose="020B0604020202020204" pitchFamily="34" charset="0"/>
              </a:rPr>
              <a:t>particuliers </a:t>
            </a:r>
            <a:r>
              <a:rPr lang="fr-FR" sz="800" dirty="0">
                <a:solidFill>
                  <a:srgbClr val="70849D"/>
                </a:solidFill>
                <a:latin typeface="Arial" panose="020B0604020202020204" pitchFamily="34" charset="0"/>
                <a:cs typeface="Arial" panose="020B0604020202020204" pitchFamily="34" charset="0"/>
              </a:rPr>
              <a:t>de type </a:t>
            </a:r>
            <a:r>
              <a:rPr lang="fr-FR" sz="800" dirty="0" smtClean="0">
                <a:solidFill>
                  <a:srgbClr val="70849D"/>
                </a:solidFill>
                <a:latin typeface="Arial" panose="020B0604020202020204" pitchFamily="34" charset="0"/>
                <a:cs typeface="Arial" panose="020B0604020202020204" pitchFamily="34" charset="0"/>
              </a:rPr>
              <a:t>ebay.com. Pour </a:t>
            </a:r>
            <a:r>
              <a:rPr lang="fr-FR" sz="800" dirty="0">
                <a:solidFill>
                  <a:srgbClr val="70849D"/>
                </a:solidFill>
                <a:latin typeface="Arial" panose="020B0604020202020204" pitchFamily="34" charset="0"/>
                <a:cs typeface="Arial" panose="020B0604020202020204" pitchFamily="34" charset="0"/>
              </a:rPr>
              <a:t>vous, une vente aux enchères, c’est </a:t>
            </a:r>
            <a:r>
              <a:rPr lang="fr-FR" sz="800" dirty="0" smtClean="0">
                <a:solidFill>
                  <a:srgbClr val="70849D"/>
                </a:solidFill>
                <a:latin typeface="Arial" panose="020B0604020202020204" pitchFamily="34" charset="0"/>
                <a:cs typeface="Arial" panose="020B0604020202020204" pitchFamily="34" charset="0"/>
              </a:rPr>
              <a:t>…</a:t>
            </a:r>
          </a:p>
        </p:txBody>
      </p:sp>
      <p:pic>
        <p:nvPicPr>
          <p:cNvPr id="24" name="Image 64" descr="bonhomme_5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5377" y="5316433"/>
            <a:ext cx="3365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64" descr="bonhomme_5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5377" y="3210921"/>
            <a:ext cx="3365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64" descr="bonhomme_5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5377" y="2128360"/>
            <a:ext cx="3365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4" descr="bonhomme_6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99" y="2345298"/>
            <a:ext cx="349875" cy="9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ZoneTexte 26"/>
          <p:cNvSpPr txBox="1">
            <a:spLocks noChangeArrowheads="1"/>
          </p:cNvSpPr>
          <p:nvPr/>
        </p:nvSpPr>
        <p:spPr bwMode="auto">
          <a:xfrm>
            <a:off x="173307" y="2561211"/>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87%</a:t>
            </a:r>
            <a:endParaRPr lang="en-GB" altLang="fr-FR" sz="2600" b="1" dirty="0">
              <a:solidFill>
                <a:srgbClr val="404042"/>
              </a:solidFill>
            </a:endParaRPr>
          </a:p>
        </p:txBody>
      </p:sp>
      <p:sp>
        <p:nvSpPr>
          <p:cNvPr id="31" name="Rounded Rectangle 3"/>
          <p:cNvSpPr/>
          <p:nvPr/>
        </p:nvSpPr>
        <p:spPr bwMode="auto">
          <a:xfrm>
            <a:off x="1064369" y="2463505"/>
            <a:ext cx="1968605" cy="476874"/>
          </a:xfrm>
          <a:prstGeom prst="wedgeRectCallout">
            <a:avLst>
              <a:gd name="adj1" fmla="val -56127"/>
              <a:gd name="adj2" fmla="val -33055"/>
            </a:avLst>
          </a:prstGeom>
          <a:solidFill>
            <a:srgbClr val="9B0062"/>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fontAlgn="ctr"/>
            <a:r>
              <a:rPr lang="fr-FR" sz="1100" i="1" dirty="0" smtClean="0"/>
              <a:t>Pour acheter des</a:t>
            </a:r>
          </a:p>
          <a:p>
            <a:pPr fontAlgn="ctr"/>
            <a:r>
              <a:rPr lang="fr-FR" sz="1100" i="1" dirty="0" smtClean="0"/>
              <a:t> objets de collection</a:t>
            </a:r>
            <a:endParaRPr lang="fr-FR" sz="1100" i="1" dirty="0">
              <a:solidFill>
                <a:srgbClr val="FFFFFF"/>
              </a:solidFill>
              <a:latin typeface="Tahoma" panose="020B0604030504040204" pitchFamily="34" charset="0"/>
            </a:endParaRPr>
          </a:p>
        </p:txBody>
      </p:sp>
      <p:sp>
        <p:nvSpPr>
          <p:cNvPr id="32" name="Rounded Rectangle 3"/>
          <p:cNvSpPr/>
          <p:nvPr/>
        </p:nvSpPr>
        <p:spPr bwMode="auto">
          <a:xfrm>
            <a:off x="1064369" y="3666647"/>
            <a:ext cx="1968605" cy="476874"/>
          </a:xfrm>
          <a:prstGeom prst="wedgeRectCallout">
            <a:avLst>
              <a:gd name="adj1" fmla="val -55571"/>
              <a:gd name="adj2" fmla="val -33055"/>
            </a:avLst>
          </a:prstGeom>
          <a:solidFill>
            <a:srgbClr val="9B0062"/>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fontAlgn="ctr"/>
            <a:r>
              <a:rPr lang="fr-FR" sz="1100" i="1" dirty="0"/>
              <a:t>Pour acheter </a:t>
            </a:r>
            <a:r>
              <a:rPr lang="fr-FR" sz="1100" i="1" dirty="0" smtClean="0"/>
              <a:t>des</a:t>
            </a:r>
          </a:p>
          <a:p>
            <a:pPr fontAlgn="ctr"/>
            <a:r>
              <a:rPr lang="fr-FR" sz="1100" i="1" dirty="0" smtClean="0"/>
              <a:t> </a:t>
            </a:r>
            <a:r>
              <a:rPr lang="fr-FR" sz="1100" i="1" dirty="0"/>
              <a:t>objets rares</a:t>
            </a:r>
            <a:endParaRPr lang="fr-FR" sz="1100" i="1" dirty="0">
              <a:solidFill>
                <a:srgbClr val="FFFFFF"/>
              </a:solidFill>
              <a:latin typeface="Tahoma" panose="020B0604030504040204" pitchFamily="34" charset="0"/>
            </a:endParaRPr>
          </a:p>
        </p:txBody>
      </p:sp>
      <p:pic>
        <p:nvPicPr>
          <p:cNvPr id="33" name="Image 32" descr="bonhomme_6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99" y="3536763"/>
            <a:ext cx="349875" cy="9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ZoneTexte 26"/>
          <p:cNvSpPr txBox="1">
            <a:spLocks noChangeArrowheads="1"/>
          </p:cNvSpPr>
          <p:nvPr/>
        </p:nvSpPr>
        <p:spPr bwMode="auto">
          <a:xfrm>
            <a:off x="173307" y="3752676"/>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82%</a:t>
            </a:r>
            <a:endParaRPr lang="en-GB" altLang="fr-FR" sz="2600" b="1" dirty="0">
              <a:solidFill>
                <a:srgbClr val="404042"/>
              </a:solidFill>
            </a:endParaRPr>
          </a:p>
        </p:txBody>
      </p:sp>
      <p:sp>
        <p:nvSpPr>
          <p:cNvPr id="35" name="ZoneTexte 26"/>
          <p:cNvSpPr txBox="1">
            <a:spLocks noChangeArrowheads="1"/>
          </p:cNvSpPr>
          <p:nvPr/>
        </p:nvSpPr>
        <p:spPr bwMode="auto">
          <a:xfrm>
            <a:off x="6025112" y="5509767"/>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53%</a:t>
            </a:r>
            <a:endParaRPr lang="en-GB" altLang="fr-FR" sz="2600" b="1" dirty="0">
              <a:solidFill>
                <a:srgbClr val="404042"/>
              </a:solidFill>
            </a:endParaRPr>
          </a:p>
        </p:txBody>
      </p:sp>
      <p:sp>
        <p:nvSpPr>
          <p:cNvPr id="36" name="Rounded Rectangle 3"/>
          <p:cNvSpPr/>
          <p:nvPr/>
        </p:nvSpPr>
        <p:spPr bwMode="auto">
          <a:xfrm>
            <a:off x="6873631" y="5421726"/>
            <a:ext cx="1968605" cy="476874"/>
          </a:xfrm>
          <a:prstGeom prst="wedgeRectCallout">
            <a:avLst>
              <a:gd name="adj1" fmla="val -56444"/>
              <a:gd name="adj2" fmla="val -32348"/>
            </a:avLst>
          </a:prstGeom>
          <a:solidFill>
            <a:srgbClr val="55492E"/>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defTabSz="457200" fontAlgn="auto">
              <a:spcBef>
                <a:spcPts val="0"/>
              </a:spcBef>
              <a:spcAft>
                <a:spcPts val="0"/>
              </a:spcAft>
            </a:pPr>
            <a:r>
              <a:rPr lang="fr-FR" sz="1100" i="1" dirty="0">
                <a:solidFill>
                  <a:prstClr val="white"/>
                </a:solidFill>
              </a:rPr>
              <a:t>Pour acheter des objets utiles</a:t>
            </a:r>
          </a:p>
        </p:txBody>
      </p:sp>
      <p:pic>
        <p:nvPicPr>
          <p:cNvPr id="39" name="Image 24" descr="bonhomme_6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774" y="4661842"/>
            <a:ext cx="349875" cy="9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ZoneTexte 26"/>
          <p:cNvSpPr txBox="1">
            <a:spLocks noChangeArrowheads="1"/>
          </p:cNvSpPr>
          <p:nvPr/>
        </p:nvSpPr>
        <p:spPr bwMode="auto">
          <a:xfrm>
            <a:off x="225029" y="4877755"/>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80%</a:t>
            </a:r>
            <a:endParaRPr lang="en-GB" altLang="fr-FR" sz="2600" b="1" dirty="0">
              <a:solidFill>
                <a:srgbClr val="404042"/>
              </a:solidFill>
            </a:endParaRPr>
          </a:p>
        </p:txBody>
      </p:sp>
      <p:sp>
        <p:nvSpPr>
          <p:cNvPr id="41" name="Rounded Rectangle 3"/>
          <p:cNvSpPr/>
          <p:nvPr/>
        </p:nvSpPr>
        <p:spPr bwMode="auto">
          <a:xfrm>
            <a:off x="1083562" y="4814882"/>
            <a:ext cx="1968605" cy="476874"/>
          </a:xfrm>
          <a:prstGeom prst="wedgeRectCallout">
            <a:avLst>
              <a:gd name="adj1" fmla="val -55670"/>
              <a:gd name="adj2" fmla="val -32781"/>
            </a:avLst>
          </a:prstGeom>
          <a:solidFill>
            <a:srgbClr val="55492E"/>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defTabSz="457200" fontAlgn="auto">
              <a:spcBef>
                <a:spcPts val="0"/>
              </a:spcBef>
              <a:spcAft>
                <a:spcPts val="0"/>
              </a:spcAft>
            </a:pPr>
            <a:r>
              <a:rPr lang="fr-FR" sz="1100" i="1" dirty="0">
                <a:solidFill>
                  <a:prstClr val="white"/>
                </a:solidFill>
              </a:rPr>
              <a:t>Pour acheter tous types de biens</a:t>
            </a:r>
          </a:p>
        </p:txBody>
      </p:sp>
      <p:sp>
        <p:nvSpPr>
          <p:cNvPr id="42" name="ZoneTexte 26"/>
          <p:cNvSpPr txBox="1">
            <a:spLocks noChangeArrowheads="1"/>
          </p:cNvSpPr>
          <p:nvPr/>
        </p:nvSpPr>
        <p:spPr bwMode="auto">
          <a:xfrm>
            <a:off x="6025112" y="3423185"/>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59%</a:t>
            </a:r>
            <a:endParaRPr lang="en-GB" altLang="fr-FR" sz="2600" b="1" dirty="0">
              <a:solidFill>
                <a:srgbClr val="404042"/>
              </a:solidFill>
            </a:endParaRPr>
          </a:p>
        </p:txBody>
      </p:sp>
      <p:sp>
        <p:nvSpPr>
          <p:cNvPr id="43" name="Rounded Rectangle 3"/>
          <p:cNvSpPr/>
          <p:nvPr/>
        </p:nvSpPr>
        <p:spPr bwMode="auto">
          <a:xfrm>
            <a:off x="6873631" y="3298326"/>
            <a:ext cx="1968605" cy="476874"/>
          </a:xfrm>
          <a:prstGeom prst="wedgeRectCallout">
            <a:avLst>
              <a:gd name="adj1" fmla="val -56366"/>
              <a:gd name="adj2" fmla="val -32607"/>
            </a:avLst>
          </a:prstGeom>
          <a:solidFill>
            <a:srgbClr val="9A9389"/>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defTabSz="457200" fontAlgn="auto">
              <a:spcBef>
                <a:spcPts val="0"/>
              </a:spcBef>
              <a:spcAft>
                <a:spcPts val="0"/>
              </a:spcAft>
            </a:pPr>
            <a:r>
              <a:rPr lang="fr-FR" sz="1100" i="1" dirty="0">
                <a:solidFill>
                  <a:prstClr val="white"/>
                </a:solidFill>
              </a:rPr>
              <a:t>Compliqué</a:t>
            </a:r>
          </a:p>
        </p:txBody>
      </p:sp>
      <p:sp>
        <p:nvSpPr>
          <p:cNvPr id="44" name="Rectangle 43"/>
          <p:cNvSpPr/>
          <p:nvPr/>
        </p:nvSpPr>
        <p:spPr>
          <a:xfrm>
            <a:off x="417447" y="1364406"/>
            <a:ext cx="4837875" cy="338554"/>
          </a:xfrm>
          <a:prstGeom prst="rect">
            <a:avLst/>
          </a:prstGeom>
        </p:spPr>
        <p:txBody>
          <a:bodyPr wrap="square">
            <a:spAutoFit/>
          </a:bodyPr>
          <a:lstStyle/>
          <a:p>
            <a:pPr eaLnBrk="1" hangingPunct="1">
              <a:defRPr/>
            </a:pPr>
            <a:r>
              <a:rPr lang="fr-FR" sz="1600" dirty="0">
                <a:solidFill>
                  <a:srgbClr val="70849D"/>
                </a:solidFill>
                <a:latin typeface="Arial" panose="020B0604020202020204" pitchFamily="34" charset="0"/>
                <a:cs typeface="Arial" panose="020B0604020202020204" pitchFamily="34" charset="0"/>
              </a:rPr>
              <a:t>% « tout à fait » + « plutôt d’accord »</a:t>
            </a:r>
          </a:p>
        </p:txBody>
      </p:sp>
      <p:sp>
        <p:nvSpPr>
          <p:cNvPr id="45" name="ZoneTexte 26"/>
          <p:cNvSpPr txBox="1">
            <a:spLocks noChangeArrowheads="1"/>
          </p:cNvSpPr>
          <p:nvPr/>
        </p:nvSpPr>
        <p:spPr bwMode="auto">
          <a:xfrm>
            <a:off x="6025112" y="2323521"/>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60%</a:t>
            </a:r>
            <a:endParaRPr lang="en-GB" altLang="fr-FR" sz="2600" b="1" dirty="0">
              <a:solidFill>
                <a:srgbClr val="404042"/>
              </a:solidFill>
            </a:endParaRPr>
          </a:p>
        </p:txBody>
      </p:sp>
      <p:sp>
        <p:nvSpPr>
          <p:cNvPr id="46" name="Rounded Rectangle 3"/>
          <p:cNvSpPr/>
          <p:nvPr/>
        </p:nvSpPr>
        <p:spPr bwMode="auto">
          <a:xfrm>
            <a:off x="6873631" y="2244430"/>
            <a:ext cx="1968605" cy="476874"/>
          </a:xfrm>
          <a:prstGeom prst="wedgeRectCallout">
            <a:avLst>
              <a:gd name="adj1" fmla="val -54509"/>
              <a:gd name="adj2" fmla="val -32348"/>
            </a:avLst>
          </a:prstGeom>
          <a:solidFill>
            <a:srgbClr val="9A9389"/>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defTabSz="457200" fontAlgn="auto">
              <a:spcBef>
                <a:spcPts val="0"/>
              </a:spcBef>
              <a:spcAft>
                <a:spcPts val="0"/>
              </a:spcAft>
            </a:pPr>
            <a:r>
              <a:rPr lang="fr-FR" sz="1100" i="1" dirty="0" smtClean="0">
                <a:solidFill>
                  <a:prstClr val="white"/>
                </a:solidFill>
              </a:rPr>
              <a:t>Risqué</a:t>
            </a:r>
            <a:endParaRPr lang="fr-FR" sz="1100" i="1" dirty="0">
              <a:solidFill>
                <a:prstClr val="white"/>
              </a:solidFill>
            </a:endParaRPr>
          </a:p>
        </p:txBody>
      </p:sp>
      <p:sp>
        <p:nvSpPr>
          <p:cNvPr id="47" name="Rounded Rectangle 3"/>
          <p:cNvSpPr/>
          <p:nvPr/>
        </p:nvSpPr>
        <p:spPr bwMode="auto">
          <a:xfrm>
            <a:off x="3931240" y="4387976"/>
            <a:ext cx="1968605" cy="476874"/>
          </a:xfrm>
          <a:prstGeom prst="wedgeRectCallout">
            <a:avLst>
              <a:gd name="adj1" fmla="val -56079"/>
              <a:gd name="adj2" fmla="val -31576"/>
            </a:avLst>
          </a:prstGeom>
          <a:solidFill>
            <a:srgbClr val="9B0062"/>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fontAlgn="ctr"/>
            <a:r>
              <a:rPr lang="fr-FR" sz="1100" i="1" dirty="0"/>
              <a:t>Pour acheter des </a:t>
            </a:r>
            <a:endParaRPr lang="fr-FR" sz="1100" i="1" dirty="0" smtClean="0"/>
          </a:p>
          <a:p>
            <a:pPr fontAlgn="ctr"/>
            <a:r>
              <a:rPr lang="fr-FR" sz="1100" i="1" dirty="0" smtClean="0"/>
              <a:t>objets </a:t>
            </a:r>
            <a:r>
              <a:rPr lang="fr-FR" sz="1100" i="1" dirty="0"/>
              <a:t>de grande valeur</a:t>
            </a:r>
            <a:endParaRPr lang="fr-FR" sz="1100" i="1" dirty="0">
              <a:solidFill>
                <a:srgbClr val="FFFFFF"/>
              </a:solidFill>
              <a:latin typeface="Tahoma" panose="020B0604030504040204" pitchFamily="34" charset="0"/>
            </a:endParaRPr>
          </a:p>
        </p:txBody>
      </p:sp>
      <p:pic>
        <p:nvPicPr>
          <p:cNvPr id="48" name="Image 47" descr="bonhomme_6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4155" y="4253192"/>
            <a:ext cx="349875" cy="9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ZoneTexte 26"/>
          <p:cNvSpPr txBox="1">
            <a:spLocks noChangeArrowheads="1"/>
          </p:cNvSpPr>
          <p:nvPr/>
        </p:nvSpPr>
        <p:spPr bwMode="auto">
          <a:xfrm>
            <a:off x="3050063" y="4455146"/>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74%</a:t>
            </a:r>
            <a:endParaRPr lang="en-GB" altLang="fr-FR" sz="2600" b="1" dirty="0">
              <a:solidFill>
                <a:srgbClr val="404042"/>
              </a:solidFill>
            </a:endParaRPr>
          </a:p>
        </p:txBody>
      </p:sp>
      <p:sp>
        <p:nvSpPr>
          <p:cNvPr id="50" name="ZoneTexte 26"/>
          <p:cNvSpPr txBox="1">
            <a:spLocks noChangeArrowheads="1"/>
          </p:cNvSpPr>
          <p:nvPr/>
        </p:nvSpPr>
        <p:spPr bwMode="auto">
          <a:xfrm>
            <a:off x="3043058" y="5459501"/>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73%</a:t>
            </a:r>
            <a:endParaRPr lang="en-GB" altLang="fr-FR" sz="2600" b="1" dirty="0">
              <a:solidFill>
                <a:srgbClr val="404042"/>
              </a:solidFill>
            </a:endParaRPr>
          </a:p>
        </p:txBody>
      </p:sp>
      <p:sp>
        <p:nvSpPr>
          <p:cNvPr id="51" name="Rounded Rectangle 3"/>
          <p:cNvSpPr/>
          <p:nvPr/>
        </p:nvSpPr>
        <p:spPr bwMode="auto">
          <a:xfrm>
            <a:off x="3891706" y="5394869"/>
            <a:ext cx="1968605" cy="476874"/>
          </a:xfrm>
          <a:prstGeom prst="wedgeRectCallout">
            <a:avLst>
              <a:gd name="adj1" fmla="val -55347"/>
              <a:gd name="adj2" fmla="val -31698"/>
            </a:avLst>
          </a:prstGeom>
          <a:solidFill>
            <a:srgbClr val="55492E"/>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defTabSz="457200"/>
            <a:r>
              <a:rPr lang="fr-FR" sz="1100" i="1" dirty="0">
                <a:solidFill>
                  <a:prstClr val="white"/>
                </a:solidFill>
              </a:rPr>
              <a:t>Pour faire de bonnes affaires</a:t>
            </a:r>
          </a:p>
        </p:txBody>
      </p:sp>
      <p:sp>
        <p:nvSpPr>
          <p:cNvPr id="52" name="Rounded Rectangle 3"/>
          <p:cNvSpPr/>
          <p:nvPr/>
        </p:nvSpPr>
        <p:spPr bwMode="auto">
          <a:xfrm>
            <a:off x="3891706" y="3347655"/>
            <a:ext cx="1968605" cy="476874"/>
          </a:xfrm>
          <a:prstGeom prst="wedgeRectCallout">
            <a:avLst>
              <a:gd name="adj1" fmla="val -54825"/>
              <a:gd name="adj2" fmla="val -30329"/>
            </a:avLst>
          </a:prstGeom>
          <a:solidFill>
            <a:srgbClr val="9B0062"/>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fontAlgn="ctr"/>
            <a:r>
              <a:rPr lang="fr-FR" sz="1100" i="1" dirty="0"/>
              <a:t>Par passion</a:t>
            </a:r>
            <a:endParaRPr lang="fr-FR" sz="1100" i="1" dirty="0">
              <a:solidFill>
                <a:srgbClr val="FFFFFF"/>
              </a:solidFill>
              <a:latin typeface="Tahoma" panose="020B0604030504040204" pitchFamily="34" charset="0"/>
            </a:endParaRPr>
          </a:p>
        </p:txBody>
      </p:sp>
      <p:pic>
        <p:nvPicPr>
          <p:cNvPr id="53" name="Image 52" descr="bonhomme_6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4495" y="3202301"/>
            <a:ext cx="349875" cy="9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ZoneTexte 26"/>
          <p:cNvSpPr txBox="1">
            <a:spLocks noChangeArrowheads="1"/>
          </p:cNvSpPr>
          <p:nvPr/>
        </p:nvSpPr>
        <p:spPr bwMode="auto">
          <a:xfrm>
            <a:off x="3043058" y="3423185"/>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78%</a:t>
            </a:r>
            <a:endParaRPr lang="en-GB" altLang="fr-FR" sz="2600" b="1" dirty="0">
              <a:solidFill>
                <a:srgbClr val="404042"/>
              </a:solidFill>
            </a:endParaRPr>
          </a:p>
        </p:txBody>
      </p:sp>
      <p:sp>
        <p:nvSpPr>
          <p:cNvPr id="55" name="Rounded Rectangle 3"/>
          <p:cNvSpPr/>
          <p:nvPr/>
        </p:nvSpPr>
        <p:spPr bwMode="auto">
          <a:xfrm>
            <a:off x="3858990" y="2251588"/>
            <a:ext cx="1968605" cy="476874"/>
          </a:xfrm>
          <a:prstGeom prst="wedgeRectCallout">
            <a:avLst>
              <a:gd name="adj1" fmla="val -55627"/>
              <a:gd name="adj2" fmla="val -32009"/>
            </a:avLst>
          </a:prstGeom>
          <a:solidFill>
            <a:srgbClr val="9B0062"/>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fontAlgn="ctr"/>
            <a:r>
              <a:rPr lang="fr-FR" sz="1100" i="1" dirty="0"/>
              <a:t>Pour les initiés</a:t>
            </a:r>
            <a:endParaRPr lang="fr-FR" sz="1100" i="1" dirty="0">
              <a:solidFill>
                <a:srgbClr val="FFFFFF"/>
              </a:solidFill>
              <a:latin typeface="Tahoma" panose="020B0604030504040204" pitchFamily="34" charset="0"/>
            </a:endParaRPr>
          </a:p>
        </p:txBody>
      </p:sp>
      <p:pic>
        <p:nvPicPr>
          <p:cNvPr id="56" name="Image 55" descr="bonhomme_6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1779" y="2119740"/>
            <a:ext cx="349875" cy="9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ZoneTexte 26"/>
          <p:cNvSpPr txBox="1">
            <a:spLocks noChangeArrowheads="1"/>
          </p:cNvSpPr>
          <p:nvPr/>
        </p:nvSpPr>
        <p:spPr bwMode="auto">
          <a:xfrm>
            <a:off x="3010342" y="2323521"/>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79%</a:t>
            </a:r>
            <a:endParaRPr lang="en-GB" altLang="fr-FR" sz="2600" b="1" dirty="0">
              <a:solidFill>
                <a:srgbClr val="404042"/>
              </a:solidFill>
            </a:endParaRPr>
          </a:p>
        </p:txBody>
      </p:sp>
      <p:sp>
        <p:nvSpPr>
          <p:cNvPr id="58" name="Rectangle à coins arrondis 57"/>
          <p:cNvSpPr/>
          <p:nvPr/>
        </p:nvSpPr>
        <p:spPr>
          <a:xfrm>
            <a:off x="404261" y="927890"/>
            <a:ext cx="2924155" cy="503196"/>
          </a:xfrm>
          <a:prstGeom prst="roundRect">
            <a:avLst/>
          </a:prstGeom>
          <a:noFill/>
        </p:spPr>
        <p:txBody>
          <a:bodyPr vert="horz" lIns="91440" tIns="45720" rIns="91440" bIns="45720" rtlCol="0" anchor="ctr">
            <a:noAutofit/>
          </a:bodyPr>
          <a:lstStyle/>
          <a:p>
            <a:pPr algn="ctr" defTabSz="685800">
              <a:lnSpc>
                <a:spcPct val="90000"/>
              </a:lnSpc>
              <a:spcBef>
                <a:spcPct val="0"/>
              </a:spcBef>
            </a:pPr>
            <a:r>
              <a:rPr lang="fr-FR" sz="1600" dirty="0">
                <a:solidFill>
                  <a:srgbClr val="70849D"/>
                </a:solidFill>
                <a:latin typeface="Arial" panose="020B0604020202020204" pitchFamily="34" charset="0"/>
                <a:cs typeface="Arial" panose="020B0604020202020204" pitchFamily="34" charset="0"/>
              </a:rPr>
              <a:t>Ensemble des Français </a:t>
            </a:r>
            <a:r>
              <a:rPr lang="fr-FR" sz="1600" dirty="0" smtClean="0">
                <a:solidFill>
                  <a:srgbClr val="70849D"/>
                </a:solidFill>
                <a:latin typeface="Arial" panose="020B0604020202020204" pitchFamily="34" charset="0"/>
                <a:cs typeface="Arial" panose="020B0604020202020204" pitchFamily="34" charset="0"/>
              </a:rPr>
              <a:t>(997)</a:t>
            </a:r>
            <a:endParaRPr lang="fr-FR" sz="1600" dirty="0">
              <a:solidFill>
                <a:srgbClr val="70849D"/>
              </a:solidFill>
              <a:latin typeface="Arial" panose="020B0604020202020204" pitchFamily="34" charset="0"/>
              <a:cs typeface="Arial" panose="020B0604020202020204" pitchFamily="34" charset="0"/>
            </a:endParaRPr>
          </a:p>
        </p:txBody>
      </p:sp>
      <p:pic>
        <p:nvPicPr>
          <p:cNvPr id="60" name="Image 64" descr="bonhomme_5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5377" y="4264774"/>
            <a:ext cx="3365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ZoneTexte 26"/>
          <p:cNvSpPr txBox="1">
            <a:spLocks noChangeArrowheads="1"/>
          </p:cNvSpPr>
          <p:nvPr/>
        </p:nvSpPr>
        <p:spPr bwMode="auto">
          <a:xfrm>
            <a:off x="6025112" y="4472504"/>
            <a:ext cx="902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600" b="1" dirty="0" smtClean="0">
                <a:solidFill>
                  <a:srgbClr val="404042"/>
                </a:solidFill>
              </a:rPr>
              <a:t>54%</a:t>
            </a:r>
            <a:endParaRPr lang="en-GB" altLang="fr-FR" sz="2600" b="1" dirty="0">
              <a:solidFill>
                <a:srgbClr val="404042"/>
              </a:solidFill>
            </a:endParaRPr>
          </a:p>
        </p:txBody>
      </p:sp>
      <p:sp>
        <p:nvSpPr>
          <p:cNvPr id="62" name="Rounded Rectangle 3"/>
          <p:cNvSpPr/>
          <p:nvPr/>
        </p:nvSpPr>
        <p:spPr bwMode="auto">
          <a:xfrm>
            <a:off x="6873631" y="4387976"/>
            <a:ext cx="1968605" cy="476874"/>
          </a:xfrm>
          <a:prstGeom prst="wedgeRectCallout">
            <a:avLst>
              <a:gd name="adj1" fmla="val -55670"/>
              <a:gd name="adj2" fmla="val -32608"/>
            </a:avLst>
          </a:prstGeom>
          <a:solidFill>
            <a:srgbClr val="9B0062"/>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fontAlgn="ctr"/>
            <a:r>
              <a:rPr lang="fr-FR" sz="1100" i="1" dirty="0"/>
              <a:t>Pour les personnes riches</a:t>
            </a:r>
          </a:p>
        </p:txBody>
      </p:sp>
      <p:sp>
        <p:nvSpPr>
          <p:cNvPr id="64" name="Arc 63"/>
          <p:cNvSpPr/>
          <p:nvPr/>
        </p:nvSpPr>
        <p:spPr>
          <a:xfrm rot="5400000">
            <a:off x="2191439" y="2326271"/>
            <a:ext cx="717591" cy="379762"/>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5" name="Arc 64"/>
          <p:cNvSpPr/>
          <p:nvPr/>
        </p:nvSpPr>
        <p:spPr>
          <a:xfrm rot="5400000">
            <a:off x="7919229" y="4240921"/>
            <a:ext cx="717591" cy="379762"/>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2298495" y="2957096"/>
            <a:ext cx="740908" cy="246221"/>
          </a:xfrm>
          <a:prstGeom prst="rect">
            <a:avLst/>
          </a:prstGeom>
        </p:spPr>
        <p:txBody>
          <a:bodyPr wrap="none">
            <a:spAutoFit/>
          </a:bodyPr>
          <a:lstStyle/>
          <a:p>
            <a:r>
              <a:rPr lang="fr-FR" sz="1000" dirty="0">
                <a:solidFill>
                  <a:srgbClr val="70849D"/>
                </a:solidFill>
                <a:latin typeface="Arial" panose="020B0604020202020204" pitchFamily="34" charset="0"/>
                <a:cs typeface="Arial" panose="020B0604020202020204" pitchFamily="34" charset="0"/>
              </a:rPr>
              <a:t>+5 points </a:t>
            </a:r>
          </a:p>
        </p:txBody>
      </p:sp>
      <p:sp>
        <p:nvSpPr>
          <p:cNvPr id="66" name="Rectangle 65"/>
          <p:cNvSpPr/>
          <p:nvPr/>
        </p:nvSpPr>
        <p:spPr>
          <a:xfrm>
            <a:off x="8259253" y="4868163"/>
            <a:ext cx="740908" cy="246221"/>
          </a:xfrm>
          <a:prstGeom prst="rect">
            <a:avLst/>
          </a:prstGeom>
        </p:spPr>
        <p:txBody>
          <a:bodyPr wrap="none">
            <a:spAutoFit/>
          </a:bodyPr>
          <a:lstStyle/>
          <a:p>
            <a:r>
              <a:rPr lang="fr-FR" sz="1000" dirty="0" smtClean="0">
                <a:solidFill>
                  <a:srgbClr val="70849D"/>
                </a:solidFill>
                <a:latin typeface="Arial" panose="020B0604020202020204" pitchFamily="34" charset="0"/>
                <a:cs typeface="Arial" panose="020B0604020202020204" pitchFamily="34" charset="0"/>
              </a:rPr>
              <a:t>+6 </a:t>
            </a:r>
            <a:r>
              <a:rPr lang="fr-FR" sz="1000" dirty="0">
                <a:solidFill>
                  <a:srgbClr val="70849D"/>
                </a:solidFill>
                <a:latin typeface="Arial" panose="020B0604020202020204" pitchFamily="34" charset="0"/>
                <a:cs typeface="Arial" panose="020B0604020202020204" pitchFamily="34" charset="0"/>
              </a:rPr>
              <a:t>points </a:t>
            </a:r>
          </a:p>
        </p:txBody>
      </p:sp>
      <p:sp>
        <p:nvSpPr>
          <p:cNvPr id="67" name="Arc 66"/>
          <p:cNvSpPr/>
          <p:nvPr/>
        </p:nvSpPr>
        <p:spPr>
          <a:xfrm rot="5400000">
            <a:off x="5265931" y="4234979"/>
            <a:ext cx="717591" cy="379762"/>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8" name="Rectangle 67"/>
          <p:cNvSpPr/>
          <p:nvPr/>
        </p:nvSpPr>
        <p:spPr>
          <a:xfrm>
            <a:off x="5350475" y="4879760"/>
            <a:ext cx="740908" cy="246221"/>
          </a:xfrm>
          <a:prstGeom prst="rect">
            <a:avLst/>
          </a:prstGeom>
        </p:spPr>
        <p:txBody>
          <a:bodyPr wrap="none">
            <a:spAutoFit/>
          </a:bodyPr>
          <a:lstStyle/>
          <a:p>
            <a:r>
              <a:rPr lang="fr-FR" sz="1000" dirty="0" smtClean="0">
                <a:solidFill>
                  <a:srgbClr val="70849D"/>
                </a:solidFill>
                <a:latin typeface="Arial" panose="020B0604020202020204" pitchFamily="34" charset="0"/>
                <a:cs typeface="Arial" panose="020B0604020202020204" pitchFamily="34" charset="0"/>
              </a:rPr>
              <a:t>+6 </a:t>
            </a:r>
            <a:r>
              <a:rPr lang="fr-FR" sz="1000" dirty="0">
                <a:solidFill>
                  <a:srgbClr val="70849D"/>
                </a:solidFill>
                <a:latin typeface="Arial" panose="020B0604020202020204" pitchFamily="34" charset="0"/>
                <a:cs typeface="Arial" panose="020B0604020202020204" pitchFamily="34" charset="0"/>
              </a:rPr>
              <a:t>points </a:t>
            </a:r>
          </a:p>
        </p:txBody>
      </p:sp>
    </p:spTree>
    <p:extLst>
      <p:ext uri="{BB962C8B-B14F-4D97-AF65-F5344CB8AC3E}">
        <p14:creationId xmlns:p14="http://schemas.microsoft.com/office/powerpoint/2010/main" val="327899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8B466926-FFCF-D849-BE20-83CC7D4E4416}" type="slidenum">
              <a:rPr lang="en-US" smtClean="0">
                <a:latin typeface="+mn-lt"/>
              </a:rPr>
              <a:pPr/>
              <a:t>6</a:t>
            </a:fld>
            <a:endParaRPr lang="en-US" dirty="0">
              <a:latin typeface="+mn-lt"/>
            </a:endParaRPr>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Autofit/>
          </a:bodyPr>
          <a:lstStyle>
            <a:lvl1pPr marL="625475" indent="0" algn="l" defTabSz="685800" rtl="0" eaLnBrk="1" latinLnBrk="0" hangingPunct="1">
              <a:lnSpc>
                <a:spcPct val="90000"/>
              </a:lnSpc>
              <a:spcBef>
                <a:spcPct val="0"/>
              </a:spcBef>
              <a:buNone/>
              <a:defRPr lang="fr-FR" sz="2000" b="0" kern="1200" dirty="0">
                <a:solidFill>
                  <a:schemeClr val="bg1"/>
                </a:solidFill>
                <a:latin typeface="Arial" panose="020B0604020202020204" pitchFamily="34" charset="0"/>
                <a:ea typeface="+mj-ea"/>
                <a:cs typeface="Arial" panose="020B0604020202020204" pitchFamily="34" charset="0"/>
              </a:defRPr>
            </a:lvl1pPr>
          </a:lstStyle>
          <a:p>
            <a:pPr marL="357188" lvl="0">
              <a:lnSpc>
                <a:spcPct val="100000"/>
              </a:lnSpc>
            </a:pPr>
            <a:r>
              <a:rPr lang="fr-FR" sz="1500" dirty="0" smtClean="0">
                <a:latin typeface="+mn-lt"/>
              </a:rPr>
              <a:t>Le </a:t>
            </a:r>
            <a:r>
              <a:rPr lang="fr-FR" sz="1500" dirty="0">
                <a:latin typeface="+mn-lt"/>
              </a:rPr>
              <a:t>profil </a:t>
            </a:r>
            <a:r>
              <a:rPr lang="fr-FR" sz="1500" dirty="0" smtClean="0">
                <a:latin typeface="+mn-lt"/>
              </a:rPr>
              <a:t>de l’enchérisseur en maison de ventes : un homme de plus de 50 ans.</a:t>
            </a:r>
          </a:p>
          <a:p>
            <a:pPr marL="357188" lvl="0">
              <a:lnSpc>
                <a:spcPct val="100000"/>
              </a:lnSpc>
            </a:pPr>
            <a:r>
              <a:rPr lang="fr-FR" sz="1500" dirty="0" smtClean="0">
                <a:latin typeface="+mn-lt"/>
              </a:rPr>
              <a:t> Sa perception : un achat plus utilitaire et opportuniste, plus facile également.</a:t>
            </a:r>
            <a:endParaRPr kumimoji="0" lang="fr-FR" sz="1500" b="0" i="0" u="none" strike="noStrike" kern="1200" cap="none" spc="0" normalizeH="0" baseline="0" noProof="0" dirty="0">
              <a:ln>
                <a:noFill/>
              </a:ln>
              <a:solidFill>
                <a:sysClr val="window" lastClr="FFFFFF"/>
              </a:solidFill>
              <a:effectLst/>
              <a:uLnTx/>
              <a:uFillTx/>
              <a:latin typeface="+mn-lt"/>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pic>
        <p:nvPicPr>
          <p:cNvPr id="7" name="Picture 17" descr="http://www.almostsavvy.com/wp-content/uploads/2011/04/profile-photo.jpg"/>
          <p:cNvPicPr>
            <a:picLocks noChangeAspect="1" noChangeArrowheads="1"/>
          </p:cNvPicPr>
          <p:nvPr/>
        </p:nvPicPr>
        <p:blipFill>
          <a:blip r:embed="rId5" cstate="print">
            <a:clrChange>
              <a:clrFrom>
                <a:srgbClr val="FFFFFF"/>
              </a:clrFrom>
              <a:clrTo>
                <a:srgbClr val="FFFFFF">
                  <a:alpha val="0"/>
                </a:srgbClr>
              </a:clrTo>
            </a:clrChange>
            <a:duotone>
              <a:prstClr val="black"/>
              <a:srgbClr val="70849D">
                <a:tint val="45000"/>
                <a:satMod val="400000"/>
              </a:srgbClr>
            </a:duotone>
          </a:blip>
          <a:srcRect/>
          <a:stretch>
            <a:fillRect/>
          </a:stretch>
        </p:blipFill>
        <p:spPr bwMode="auto">
          <a:xfrm>
            <a:off x="7492461" y="1225423"/>
            <a:ext cx="1091901" cy="1060704"/>
          </a:xfrm>
          <a:prstGeom prst="rect">
            <a:avLst/>
          </a:prstGeom>
          <a:noFill/>
        </p:spPr>
      </p:pic>
      <p:sp>
        <p:nvSpPr>
          <p:cNvPr id="8" name="Rectangle à coins arrondis 7"/>
          <p:cNvSpPr/>
          <p:nvPr/>
        </p:nvSpPr>
        <p:spPr bwMode="auto">
          <a:xfrm>
            <a:off x="1416162" y="1639849"/>
            <a:ext cx="4278312" cy="3654528"/>
          </a:xfrm>
          <a:prstGeom prst="roundRect">
            <a:avLst>
              <a:gd name="adj" fmla="val 2930"/>
            </a:avLst>
          </a:prstGeom>
          <a:solidFill>
            <a:schemeClr val="bg1"/>
          </a:solidFill>
          <a:ln w="38100" cap="flat" cmpd="sng" algn="ctr">
            <a:solidFill>
              <a:srgbClr val="9B23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9" name="ZoneTexte 8"/>
          <p:cNvSpPr txBox="1"/>
          <p:nvPr/>
        </p:nvSpPr>
        <p:spPr>
          <a:xfrm>
            <a:off x="1397113" y="1371600"/>
            <a:ext cx="2992008" cy="415588"/>
          </a:xfrm>
          <a:prstGeom prst="roundRect">
            <a:avLst>
              <a:gd name="adj" fmla="val 7716"/>
            </a:avLst>
          </a:prstGeom>
          <a:solidFill>
            <a:srgbClr val="9B231F"/>
          </a:solid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defRPr/>
            </a:pPr>
            <a:r>
              <a:rPr lang="fr-FR" sz="2000" dirty="0" smtClean="0">
                <a:solidFill>
                  <a:schemeClr val="bg1"/>
                </a:solidFill>
              </a:rPr>
              <a:t>Qui sont-ils ?</a:t>
            </a:r>
          </a:p>
        </p:txBody>
      </p:sp>
      <p:graphicFrame>
        <p:nvGraphicFramePr>
          <p:cNvPr id="11" name="Objet 10"/>
          <p:cNvGraphicFramePr>
            <a:graphicFrameLocks noChangeAspect="1"/>
          </p:cNvGraphicFramePr>
          <p:nvPr>
            <p:extLst>
              <p:ext uri="{D42A27DB-BD31-4B8C-83A1-F6EECF244321}">
                <p14:modId xmlns:p14="http://schemas.microsoft.com/office/powerpoint/2010/main" val="3345888036"/>
              </p:ext>
            </p:extLst>
          </p:nvPr>
        </p:nvGraphicFramePr>
        <p:xfrm>
          <a:off x="330200" y="1381125"/>
          <a:ext cx="874713" cy="749300"/>
        </p:xfrm>
        <a:graphic>
          <a:graphicData uri="http://schemas.openxmlformats.org/presentationml/2006/ole">
            <mc:AlternateContent xmlns:mc="http://schemas.openxmlformats.org/markup-compatibility/2006">
              <mc:Choice xmlns:v="urn:schemas-microsoft-com:vml" Requires="v">
                <p:oleObj spid="_x0000_s25636" name="Worksheet" r:id="rId6" imgW="2314592" imgH="1981251" progId="Excel.Sheet.8">
                  <p:link updateAutomatic="1"/>
                </p:oleObj>
              </mc:Choice>
              <mc:Fallback>
                <p:oleObj name="Worksheet" r:id="rId6" imgW="2314592" imgH="1981251" progId="Excel.Sheet.8">
                  <p:link updateAutomatic="1"/>
                  <p:pic>
                    <p:nvPicPr>
                      <p:cNvPr id="0" name=""/>
                      <p:cNvPicPr/>
                      <p:nvPr/>
                    </p:nvPicPr>
                    <p:blipFill>
                      <a:blip r:embed="rId7"/>
                      <a:stretch>
                        <a:fillRect/>
                      </a:stretch>
                    </p:blipFill>
                    <p:spPr>
                      <a:xfrm>
                        <a:off x="330200" y="1381125"/>
                        <a:ext cx="874713" cy="749300"/>
                      </a:xfrm>
                      <a:prstGeom prst="rect">
                        <a:avLst/>
                      </a:prstGeom>
                    </p:spPr>
                  </p:pic>
                </p:oleObj>
              </mc:Fallback>
            </mc:AlternateContent>
          </a:graphicData>
        </a:graphic>
      </p:graphicFrame>
      <p:sp>
        <p:nvSpPr>
          <p:cNvPr id="13" name="Rectangle 12"/>
          <p:cNvSpPr/>
          <p:nvPr/>
        </p:nvSpPr>
        <p:spPr>
          <a:xfrm>
            <a:off x="418923" y="1502969"/>
            <a:ext cx="697627"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16%</a:t>
            </a:r>
            <a:endParaRPr lang="fr-FR" sz="2000" dirty="0">
              <a:ln w="28575">
                <a:noFill/>
              </a:ln>
              <a:solidFill>
                <a:srgbClr val="9B231F"/>
              </a:solidFill>
              <a:latin typeface="Arial" panose="020B0604020202020204" pitchFamily="34" charset="0"/>
              <a:cs typeface="Arial" panose="020B0604020202020204" pitchFamily="34" charset="0"/>
            </a:endParaRPr>
          </a:p>
        </p:txBody>
      </p:sp>
      <p:sp>
        <p:nvSpPr>
          <p:cNvPr id="4" name="Flèche droite 3"/>
          <p:cNvSpPr/>
          <p:nvPr/>
        </p:nvSpPr>
        <p:spPr>
          <a:xfrm>
            <a:off x="1077689" y="1360315"/>
            <a:ext cx="290846" cy="284296"/>
          </a:xfrm>
          <a:prstGeom prst="rightArrow">
            <a:avLst/>
          </a:prstGeom>
          <a:solidFill>
            <a:srgbClr val="9B23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314206" y="2065091"/>
            <a:ext cx="994183" cy="261610"/>
          </a:xfrm>
          <a:prstGeom prst="rect">
            <a:avLst/>
          </a:prstGeom>
        </p:spPr>
        <p:txBody>
          <a:bodyPr wrap="none">
            <a:spAutoFit/>
          </a:bodyPr>
          <a:lstStyle/>
          <a:p>
            <a:r>
              <a:rPr lang="fr-FR" sz="1100" dirty="0" smtClean="0">
                <a:solidFill>
                  <a:srgbClr val="70849D"/>
                </a:solidFill>
              </a:rPr>
              <a:t>(</a:t>
            </a:r>
            <a:r>
              <a:rPr lang="fr-FR" sz="1100" dirty="0">
                <a:solidFill>
                  <a:srgbClr val="70849D"/>
                </a:solidFill>
              </a:rPr>
              <a:t>Base = 168)</a:t>
            </a:r>
          </a:p>
        </p:txBody>
      </p:sp>
      <p:sp>
        <p:nvSpPr>
          <p:cNvPr id="16" name="Rectangle 15"/>
          <p:cNvSpPr/>
          <p:nvPr/>
        </p:nvSpPr>
        <p:spPr>
          <a:xfrm>
            <a:off x="1427437" y="1787188"/>
            <a:ext cx="3455459" cy="3370153"/>
          </a:xfrm>
          <a:prstGeom prst="rect">
            <a:avLst/>
          </a:prstGeom>
        </p:spPr>
        <p:txBody>
          <a:bodyPr wrap="square">
            <a:spAutoFit/>
          </a:bodyPr>
          <a:lstStyle/>
          <a:p>
            <a:pPr>
              <a:spcAft>
                <a:spcPts val="1200"/>
              </a:spcAft>
            </a:pPr>
            <a:r>
              <a:rPr lang="fr-FR" sz="1600" dirty="0">
                <a:solidFill>
                  <a:srgbClr val="70849D"/>
                </a:solidFill>
                <a:cs typeface="Arial" panose="020B0604020202020204" pitchFamily="34" charset="0"/>
              </a:rPr>
              <a:t>Des hommes </a:t>
            </a:r>
            <a:r>
              <a:rPr lang="fr-FR" sz="1400" dirty="0" smtClean="0">
                <a:solidFill>
                  <a:srgbClr val="70849D"/>
                </a:solidFill>
              </a:rPr>
              <a:t>(62</a:t>
            </a:r>
            <a:r>
              <a:rPr lang="fr-FR" sz="1400" dirty="0">
                <a:solidFill>
                  <a:srgbClr val="70849D"/>
                </a:solidFill>
              </a:rPr>
              <a:t>% </a:t>
            </a:r>
            <a:r>
              <a:rPr lang="fr-FR" sz="1400" dirty="0" smtClean="0">
                <a:solidFill>
                  <a:srgbClr val="70849D"/>
                </a:solidFill>
              </a:rPr>
              <a:t>vs </a:t>
            </a:r>
            <a:r>
              <a:rPr lang="fr-FR" sz="1400" dirty="0">
                <a:solidFill>
                  <a:srgbClr val="70849D"/>
                </a:solidFill>
              </a:rPr>
              <a:t>48%)</a:t>
            </a:r>
          </a:p>
          <a:p>
            <a:pPr>
              <a:spcAft>
                <a:spcPts val="1200"/>
              </a:spcAft>
            </a:pPr>
            <a:r>
              <a:rPr lang="fr-FR" sz="1600" dirty="0">
                <a:solidFill>
                  <a:srgbClr val="70849D"/>
                </a:solidFill>
                <a:cs typeface="Arial" panose="020B0604020202020204" pitchFamily="34" charset="0"/>
              </a:rPr>
              <a:t>Vivant en couple </a:t>
            </a:r>
            <a:r>
              <a:rPr lang="fr-FR" sz="1400" dirty="0" smtClean="0">
                <a:solidFill>
                  <a:srgbClr val="70849D"/>
                </a:solidFill>
              </a:rPr>
              <a:t>(71</a:t>
            </a:r>
            <a:r>
              <a:rPr lang="fr-FR" sz="1400" dirty="0">
                <a:solidFill>
                  <a:srgbClr val="70849D"/>
                </a:solidFill>
              </a:rPr>
              <a:t>% vs 60%)</a:t>
            </a:r>
          </a:p>
          <a:p>
            <a:r>
              <a:rPr lang="fr-FR" sz="1600" dirty="0">
                <a:solidFill>
                  <a:srgbClr val="70849D"/>
                </a:solidFill>
                <a:cs typeface="Arial" panose="020B0604020202020204" pitchFamily="34" charset="0"/>
              </a:rPr>
              <a:t>Agés de 50 ans ou plus </a:t>
            </a:r>
          </a:p>
          <a:p>
            <a:pPr>
              <a:spcAft>
                <a:spcPts val="1000"/>
              </a:spcAft>
            </a:pPr>
            <a:r>
              <a:rPr lang="fr-FR" sz="1400" dirty="0" smtClean="0">
                <a:solidFill>
                  <a:srgbClr val="70849D"/>
                </a:solidFill>
              </a:rPr>
              <a:t>(66% vs 46%)</a:t>
            </a:r>
          </a:p>
          <a:p>
            <a:r>
              <a:rPr lang="fr-FR" sz="1600" dirty="0">
                <a:solidFill>
                  <a:srgbClr val="70849D"/>
                </a:solidFill>
                <a:cs typeface="Arial" panose="020B0604020202020204" pitchFamily="34" charset="0"/>
              </a:rPr>
              <a:t>Catégories socio-professionnelles</a:t>
            </a:r>
          </a:p>
          <a:p>
            <a:r>
              <a:rPr lang="fr-FR" sz="1600" dirty="0">
                <a:solidFill>
                  <a:srgbClr val="70849D"/>
                </a:solidFill>
                <a:cs typeface="Arial" panose="020B0604020202020204" pitchFamily="34" charset="0"/>
              </a:rPr>
              <a:t>supérieures </a:t>
            </a:r>
          </a:p>
          <a:p>
            <a:pPr>
              <a:spcAft>
                <a:spcPts val="1000"/>
              </a:spcAft>
            </a:pPr>
            <a:r>
              <a:rPr lang="fr-FR" sz="1400" dirty="0" smtClean="0">
                <a:solidFill>
                  <a:srgbClr val="70849D"/>
                </a:solidFill>
              </a:rPr>
              <a:t>(32</a:t>
            </a:r>
            <a:r>
              <a:rPr lang="fr-FR" sz="1400" dirty="0">
                <a:solidFill>
                  <a:srgbClr val="70849D"/>
                </a:solidFill>
              </a:rPr>
              <a:t>% </a:t>
            </a:r>
            <a:r>
              <a:rPr lang="fr-FR" sz="1400" dirty="0" smtClean="0">
                <a:solidFill>
                  <a:srgbClr val="70849D"/>
                </a:solidFill>
              </a:rPr>
              <a:t>vs </a:t>
            </a:r>
            <a:r>
              <a:rPr lang="fr-FR" sz="1400" dirty="0">
                <a:solidFill>
                  <a:srgbClr val="70849D"/>
                </a:solidFill>
              </a:rPr>
              <a:t>28%)</a:t>
            </a:r>
          </a:p>
          <a:p>
            <a:r>
              <a:rPr lang="fr-FR" sz="1600" dirty="0">
                <a:solidFill>
                  <a:srgbClr val="70849D"/>
                </a:solidFill>
                <a:cs typeface="Arial" panose="020B0604020202020204" pitchFamily="34" charset="0"/>
              </a:rPr>
              <a:t>Inactifs </a:t>
            </a:r>
          </a:p>
          <a:p>
            <a:pPr>
              <a:spcAft>
                <a:spcPts val="1000"/>
              </a:spcAft>
            </a:pPr>
            <a:r>
              <a:rPr lang="fr-FR" sz="1400" dirty="0" smtClean="0">
                <a:solidFill>
                  <a:srgbClr val="70849D"/>
                </a:solidFill>
              </a:rPr>
              <a:t>(</a:t>
            </a:r>
            <a:r>
              <a:rPr lang="fr-FR" sz="1400" dirty="0">
                <a:solidFill>
                  <a:srgbClr val="70849D"/>
                </a:solidFill>
              </a:rPr>
              <a:t>47% vs 41</a:t>
            </a:r>
            <a:r>
              <a:rPr lang="fr-FR" sz="1400" dirty="0" smtClean="0">
                <a:solidFill>
                  <a:srgbClr val="70849D"/>
                </a:solidFill>
              </a:rPr>
              <a:t>%)</a:t>
            </a:r>
          </a:p>
          <a:p>
            <a:r>
              <a:rPr lang="fr-FR" sz="1600" dirty="0">
                <a:solidFill>
                  <a:srgbClr val="70849D"/>
                </a:solidFill>
                <a:cs typeface="Arial" panose="020B0604020202020204" pitchFamily="34" charset="0"/>
              </a:rPr>
              <a:t>Propriétaires de leur logement </a:t>
            </a:r>
          </a:p>
          <a:p>
            <a:pPr>
              <a:spcAft>
                <a:spcPts val="1000"/>
              </a:spcAft>
            </a:pPr>
            <a:r>
              <a:rPr lang="fr-FR" sz="1400" dirty="0" smtClean="0">
                <a:solidFill>
                  <a:srgbClr val="70849D"/>
                </a:solidFill>
              </a:rPr>
              <a:t>(71% vs 51%)</a:t>
            </a:r>
            <a:endParaRPr lang="fr-FR" sz="1400" dirty="0">
              <a:solidFill>
                <a:srgbClr val="70849D"/>
              </a:solidFill>
            </a:endParaRPr>
          </a:p>
        </p:txBody>
      </p:sp>
      <p:sp>
        <p:nvSpPr>
          <p:cNvPr id="17" name="Rectangle à coins arrondis 16"/>
          <p:cNvSpPr/>
          <p:nvPr/>
        </p:nvSpPr>
        <p:spPr bwMode="auto">
          <a:xfrm>
            <a:off x="4652757" y="2945406"/>
            <a:ext cx="4133968" cy="3348127"/>
          </a:xfrm>
          <a:prstGeom prst="roundRect">
            <a:avLst>
              <a:gd name="adj" fmla="val 2930"/>
            </a:avLst>
          </a:prstGeom>
          <a:solidFill>
            <a:schemeClr val="bg1"/>
          </a:solidFill>
          <a:ln w="38100" cap="flat" cmpd="sng" algn="ctr">
            <a:solidFill>
              <a:srgbClr val="9B23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1000" b="1" dirty="0" smtClean="0">
              <a:solidFill>
                <a:srgbClr val="70849D"/>
              </a:solidFill>
            </a:endParaRPr>
          </a:p>
          <a:p>
            <a:r>
              <a:rPr lang="fr-FR" sz="1600" dirty="0">
                <a:solidFill>
                  <a:srgbClr val="70849D"/>
                </a:solidFill>
                <a:latin typeface="Arial" panose="020B0604020202020204" pitchFamily="34" charset="0"/>
                <a:cs typeface="Arial" panose="020B0604020202020204" pitchFamily="34" charset="0"/>
              </a:rPr>
              <a:t>Ils sont plus souvent d’accord pour dire que les ventes aux enchères c’est : </a:t>
            </a:r>
          </a:p>
          <a:p>
            <a:pPr marL="285750" indent="-285750">
              <a:buFont typeface="Arial" panose="020B0604020202020204" pitchFamily="34" charset="0"/>
              <a:buChar char="–"/>
            </a:pPr>
            <a:r>
              <a:rPr lang="fr-FR" sz="1400" i="1" dirty="0" smtClean="0">
                <a:solidFill>
                  <a:srgbClr val="9B231F"/>
                </a:solidFill>
              </a:rPr>
              <a:t>« Pour </a:t>
            </a:r>
            <a:r>
              <a:rPr lang="fr-FR" sz="1400" i="1" dirty="0">
                <a:solidFill>
                  <a:srgbClr val="9B231F"/>
                </a:solidFill>
              </a:rPr>
              <a:t>faire des bonnes </a:t>
            </a:r>
            <a:r>
              <a:rPr lang="fr-FR" sz="1400" i="1" dirty="0" smtClean="0">
                <a:solidFill>
                  <a:srgbClr val="9B231F"/>
                </a:solidFill>
              </a:rPr>
              <a:t>affaires »</a:t>
            </a:r>
            <a:endParaRPr lang="fr-FR" sz="1400" i="1" dirty="0">
              <a:solidFill>
                <a:srgbClr val="9B231F"/>
              </a:solidFill>
            </a:endParaRPr>
          </a:p>
          <a:p>
            <a:pPr marL="285750" indent="-285750">
              <a:buFont typeface="Arial" panose="020B0604020202020204" pitchFamily="34" charset="0"/>
              <a:buChar char="–"/>
            </a:pPr>
            <a:r>
              <a:rPr lang="fr-FR" sz="1400" i="1" dirty="0" smtClean="0">
                <a:solidFill>
                  <a:srgbClr val="9B231F"/>
                </a:solidFill>
              </a:rPr>
              <a:t>« Pour </a:t>
            </a:r>
            <a:r>
              <a:rPr lang="fr-FR" sz="1400" i="1" dirty="0">
                <a:solidFill>
                  <a:srgbClr val="9B231F"/>
                </a:solidFill>
              </a:rPr>
              <a:t>acheter des objets </a:t>
            </a:r>
            <a:r>
              <a:rPr lang="fr-FR" sz="1400" i="1" dirty="0" smtClean="0">
                <a:solidFill>
                  <a:srgbClr val="9B231F"/>
                </a:solidFill>
              </a:rPr>
              <a:t>utiles »</a:t>
            </a:r>
            <a:endParaRPr lang="fr-FR" sz="1400" i="1" dirty="0">
              <a:solidFill>
                <a:srgbClr val="9B231F"/>
              </a:solidFill>
            </a:endParaRPr>
          </a:p>
          <a:p>
            <a:endParaRPr lang="fr-FR" sz="1600" b="1" dirty="0" smtClean="0">
              <a:solidFill>
                <a:srgbClr val="70849D"/>
              </a:solidFill>
            </a:endParaRPr>
          </a:p>
          <a:p>
            <a:r>
              <a:rPr lang="fr-FR" sz="1600" dirty="0">
                <a:solidFill>
                  <a:srgbClr val="70849D"/>
                </a:solidFill>
                <a:latin typeface="Arial" panose="020B0604020202020204" pitchFamily="34" charset="0"/>
                <a:cs typeface="Arial" panose="020B0604020202020204" pitchFamily="34" charset="0"/>
              </a:rPr>
              <a:t>Ils sont moins souvent d’accord pour </a:t>
            </a:r>
            <a:r>
              <a:rPr lang="fr-FR" sz="1600" dirty="0" smtClean="0">
                <a:solidFill>
                  <a:srgbClr val="70849D"/>
                </a:solidFill>
                <a:latin typeface="Arial" panose="020B0604020202020204" pitchFamily="34" charset="0"/>
                <a:cs typeface="Arial" panose="020B0604020202020204" pitchFamily="34" charset="0"/>
              </a:rPr>
              <a:t>dire que les </a:t>
            </a:r>
            <a:r>
              <a:rPr lang="fr-FR" sz="1600" dirty="0">
                <a:solidFill>
                  <a:srgbClr val="70849D"/>
                </a:solidFill>
                <a:latin typeface="Arial" panose="020B0604020202020204" pitchFamily="34" charset="0"/>
                <a:cs typeface="Arial" panose="020B0604020202020204" pitchFamily="34" charset="0"/>
              </a:rPr>
              <a:t>ventes aux enchères c’est : </a:t>
            </a:r>
          </a:p>
          <a:p>
            <a:pPr marL="285750" indent="-285750">
              <a:buFont typeface="Arial" panose="020B0604020202020204" pitchFamily="34" charset="0"/>
              <a:buChar char="–"/>
            </a:pPr>
            <a:r>
              <a:rPr lang="fr-FR" sz="1400" i="1" dirty="0" smtClean="0">
                <a:solidFill>
                  <a:srgbClr val="9B231F"/>
                </a:solidFill>
              </a:rPr>
              <a:t>« Pour </a:t>
            </a:r>
            <a:r>
              <a:rPr lang="fr-FR" sz="1400" i="1" dirty="0">
                <a:solidFill>
                  <a:srgbClr val="9B231F"/>
                </a:solidFill>
              </a:rPr>
              <a:t>acheter des objets de grande </a:t>
            </a:r>
            <a:r>
              <a:rPr lang="fr-FR" sz="1400" i="1" dirty="0" smtClean="0">
                <a:solidFill>
                  <a:srgbClr val="9B231F"/>
                </a:solidFill>
              </a:rPr>
              <a:t>valeur »</a:t>
            </a:r>
            <a:endParaRPr lang="fr-FR" sz="1400" i="1" dirty="0">
              <a:solidFill>
                <a:srgbClr val="9B231F"/>
              </a:solidFill>
            </a:endParaRPr>
          </a:p>
          <a:p>
            <a:pPr marL="285750" indent="-285750">
              <a:buFont typeface="Arial" panose="020B0604020202020204" pitchFamily="34" charset="0"/>
              <a:buChar char="–"/>
            </a:pPr>
            <a:r>
              <a:rPr lang="fr-FR" sz="1400" i="1" dirty="0" smtClean="0">
                <a:solidFill>
                  <a:srgbClr val="9B231F"/>
                </a:solidFill>
              </a:rPr>
              <a:t>« Par passion » </a:t>
            </a:r>
            <a:endParaRPr lang="fr-FR" sz="1400" i="1" dirty="0">
              <a:solidFill>
                <a:srgbClr val="9B231F"/>
              </a:solidFill>
            </a:endParaRPr>
          </a:p>
          <a:p>
            <a:pPr marL="285750" indent="-285750">
              <a:buFont typeface="Arial" panose="020B0604020202020204" pitchFamily="34" charset="0"/>
              <a:buChar char="–"/>
            </a:pPr>
            <a:r>
              <a:rPr lang="fr-FR" sz="1400" i="1" dirty="0" smtClean="0">
                <a:solidFill>
                  <a:srgbClr val="9B231F"/>
                </a:solidFill>
              </a:rPr>
              <a:t>« Pour </a:t>
            </a:r>
            <a:r>
              <a:rPr lang="fr-FR" sz="1400" i="1" dirty="0">
                <a:solidFill>
                  <a:srgbClr val="9B231F"/>
                </a:solidFill>
              </a:rPr>
              <a:t>les </a:t>
            </a:r>
            <a:r>
              <a:rPr lang="fr-FR" sz="1400" i="1" dirty="0" smtClean="0">
                <a:solidFill>
                  <a:srgbClr val="9B231F"/>
                </a:solidFill>
              </a:rPr>
              <a:t>initiés »</a:t>
            </a:r>
            <a:endParaRPr lang="fr-FR" sz="1400" i="1" dirty="0">
              <a:solidFill>
                <a:srgbClr val="9B231F"/>
              </a:solidFill>
            </a:endParaRPr>
          </a:p>
          <a:p>
            <a:pPr marL="285750" indent="-285750">
              <a:buFont typeface="Arial" panose="020B0604020202020204" pitchFamily="34" charset="0"/>
              <a:buChar char="–"/>
            </a:pPr>
            <a:r>
              <a:rPr lang="fr-FR" sz="1400" i="1" dirty="0" smtClean="0">
                <a:solidFill>
                  <a:srgbClr val="9B231F"/>
                </a:solidFill>
              </a:rPr>
              <a:t>« Pour </a:t>
            </a:r>
            <a:r>
              <a:rPr lang="fr-FR" sz="1400" i="1" dirty="0">
                <a:solidFill>
                  <a:srgbClr val="9B231F"/>
                </a:solidFill>
              </a:rPr>
              <a:t>les personnes </a:t>
            </a:r>
            <a:r>
              <a:rPr lang="fr-FR" sz="1400" i="1" dirty="0" smtClean="0">
                <a:solidFill>
                  <a:srgbClr val="9B231F"/>
                </a:solidFill>
              </a:rPr>
              <a:t>riches »</a:t>
            </a:r>
            <a:endParaRPr lang="fr-FR" sz="1400" i="1" dirty="0">
              <a:solidFill>
                <a:srgbClr val="9B231F"/>
              </a:solidFill>
            </a:endParaRPr>
          </a:p>
          <a:p>
            <a:pPr marL="285750" indent="-285750">
              <a:buFont typeface="Arial" panose="020B0604020202020204" pitchFamily="34" charset="0"/>
              <a:buChar char="–"/>
            </a:pPr>
            <a:r>
              <a:rPr lang="fr-FR" sz="1400" i="1" dirty="0" smtClean="0">
                <a:solidFill>
                  <a:srgbClr val="9B231F"/>
                </a:solidFill>
              </a:rPr>
              <a:t>« Compliqué »</a:t>
            </a:r>
            <a:endParaRPr lang="fr-FR" sz="1400" i="1" dirty="0">
              <a:solidFill>
                <a:srgbClr val="9B231F"/>
              </a:solidFill>
            </a:endParaRPr>
          </a:p>
          <a:p>
            <a:pPr marL="285750" indent="-285750">
              <a:buFont typeface="Arial" panose="020B0604020202020204" pitchFamily="34" charset="0"/>
              <a:buChar char="–"/>
            </a:pPr>
            <a:r>
              <a:rPr lang="fr-FR" sz="1400" i="1" dirty="0" smtClean="0">
                <a:solidFill>
                  <a:srgbClr val="9B231F"/>
                </a:solidFill>
              </a:rPr>
              <a:t>« Risqué »</a:t>
            </a:r>
            <a:endParaRPr lang="fr-FR" sz="1400" i="1" dirty="0">
              <a:solidFill>
                <a:srgbClr val="9B231F"/>
              </a:solidFill>
            </a:endParaRPr>
          </a:p>
        </p:txBody>
      </p:sp>
      <p:sp>
        <p:nvSpPr>
          <p:cNvPr id="18" name="ZoneTexte 17"/>
          <p:cNvSpPr txBox="1"/>
          <p:nvPr/>
        </p:nvSpPr>
        <p:spPr>
          <a:xfrm>
            <a:off x="4633708" y="2677158"/>
            <a:ext cx="2992008" cy="415588"/>
          </a:xfrm>
          <a:prstGeom prst="roundRect">
            <a:avLst>
              <a:gd name="adj" fmla="val 7716"/>
            </a:avLst>
          </a:prstGeom>
          <a:solidFill>
            <a:srgbClr val="9B231F"/>
          </a:solid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pPr>
              <a:defRPr/>
            </a:pPr>
            <a:r>
              <a:rPr lang="fr-FR" sz="2000" dirty="0" smtClean="0">
                <a:solidFill>
                  <a:schemeClr val="bg1"/>
                </a:solidFill>
              </a:rPr>
              <a:t>Que pensent-ils?</a:t>
            </a:r>
          </a:p>
        </p:txBody>
      </p:sp>
    </p:spTree>
    <p:extLst>
      <p:ext uri="{BB962C8B-B14F-4D97-AF65-F5344CB8AC3E}">
        <p14:creationId xmlns:p14="http://schemas.microsoft.com/office/powerpoint/2010/main" val="262641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8B466926-FFCF-D849-BE20-83CC7D4E4416}" type="slidenum">
              <a:rPr lang="en-US" smtClean="0">
                <a:latin typeface="+mn-lt"/>
              </a:rPr>
              <a:pPr/>
              <a:t>7</a:t>
            </a:fld>
            <a:endParaRPr lang="en-US" dirty="0">
              <a:latin typeface="+mn-lt"/>
            </a:endParaRPr>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Autofit/>
          </a:bodyPr>
          <a:lstStyle>
            <a:defPPr>
              <a:defRPr lang="fr-FR"/>
            </a:defPPr>
            <a:lvl1pPr marL="357188" lvl="0" indent="0" defTabSz="685800">
              <a:lnSpc>
                <a:spcPct val="100000"/>
              </a:lnSpc>
              <a:spcBef>
                <a:spcPct val="0"/>
              </a:spcBef>
              <a:buNone/>
              <a:defRPr sz="1600" b="0">
                <a:solidFill>
                  <a:schemeClr val="bg1"/>
                </a:solidFill>
                <a:ea typeface="+mj-ea"/>
                <a:cs typeface="Arial" panose="020B0604020202020204" pitchFamily="34" charset="0"/>
              </a:defRPr>
            </a:lvl1pPr>
          </a:lstStyle>
          <a:p>
            <a:r>
              <a:rPr lang="fr-FR" sz="1400" dirty="0" smtClean="0"/>
              <a:t>Le </a:t>
            </a:r>
            <a:r>
              <a:rPr lang="fr-FR" sz="1400" dirty="0"/>
              <a:t>réflexe de l’achat en salle </a:t>
            </a:r>
            <a:r>
              <a:rPr lang="fr-FR" sz="1400" dirty="0" smtClean="0"/>
              <a:t>reste majoritaire (51% des Français préféreraient ce canal pour enchérir). Mais l’achat en ligne emporte une part croissante de la préférence des Français.</a:t>
            </a:r>
            <a:endParaRPr lang="fr-FR" sz="1400" dirty="0"/>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sp>
        <p:nvSpPr>
          <p:cNvPr id="6" name="Rectangle 9"/>
          <p:cNvSpPr>
            <a:spLocks noChangeArrowheads="1"/>
          </p:cNvSpPr>
          <p:nvPr/>
        </p:nvSpPr>
        <p:spPr bwMode="auto">
          <a:xfrm>
            <a:off x="2434229" y="6247153"/>
            <a:ext cx="6033115" cy="461665"/>
          </a:xfrm>
          <a:prstGeom prst="rect">
            <a:avLst/>
          </a:prstGeom>
          <a:noFill/>
          <a:ln w="9525">
            <a:noFill/>
            <a:miter lim="800000"/>
            <a:headEnd/>
            <a:tailEnd/>
          </a:ln>
        </p:spPr>
        <p:txBody>
          <a:bodyPr wrap="square" anchor="ctr">
            <a:spAutoFit/>
          </a:bodyPr>
          <a:lstStyle/>
          <a:p>
            <a:pPr>
              <a:buClr>
                <a:srgbClr val="424F5A"/>
              </a:buClr>
              <a:defRPr/>
            </a:pPr>
            <a:r>
              <a:rPr lang="fr-FR" sz="800" dirty="0">
                <a:solidFill>
                  <a:srgbClr val="70849D"/>
                </a:solidFill>
                <a:cs typeface="Arial" panose="020B0604020202020204" pitchFamily="34" charset="0"/>
              </a:rPr>
              <a:t>Q3. « Nous parlons ici des ventes aux enchères faites dans les maisons de ventes (que ce soit en salle, par téléphone ou par Internet), et non des ventes entre </a:t>
            </a:r>
            <a:r>
              <a:rPr lang="fr-FR" sz="800" dirty="0" smtClean="0">
                <a:solidFill>
                  <a:srgbClr val="70849D"/>
                </a:solidFill>
                <a:cs typeface="Arial" panose="020B0604020202020204" pitchFamily="34" charset="0"/>
              </a:rPr>
              <a:t>particuliers </a:t>
            </a:r>
            <a:r>
              <a:rPr lang="fr-FR" sz="800" dirty="0">
                <a:solidFill>
                  <a:srgbClr val="70849D"/>
                </a:solidFill>
                <a:cs typeface="Arial" panose="020B0604020202020204" pitchFamily="34" charset="0"/>
              </a:rPr>
              <a:t>de type ebay.com ». Pour enchérir sur une vente aux enchères, vous choisiriez de préférence…?</a:t>
            </a:r>
          </a:p>
        </p:txBody>
      </p:sp>
      <p:sp>
        <p:nvSpPr>
          <p:cNvPr id="58" name="Rectangle à coins arrondis 57"/>
          <p:cNvSpPr/>
          <p:nvPr/>
        </p:nvSpPr>
        <p:spPr>
          <a:xfrm>
            <a:off x="404261" y="927890"/>
            <a:ext cx="2924155" cy="503196"/>
          </a:xfrm>
          <a:prstGeom prst="roundRect">
            <a:avLst/>
          </a:prstGeom>
          <a:noFill/>
        </p:spPr>
        <p:txBody>
          <a:bodyPr vert="horz" lIns="91440" tIns="45720" rIns="91440" bIns="45720" rtlCol="0" anchor="ctr">
            <a:noAutofit/>
          </a:bodyPr>
          <a:lstStyle/>
          <a:p>
            <a:pPr algn="ctr" defTabSz="685800">
              <a:lnSpc>
                <a:spcPct val="90000"/>
              </a:lnSpc>
              <a:spcBef>
                <a:spcPct val="0"/>
              </a:spcBef>
            </a:pPr>
            <a:r>
              <a:rPr lang="fr-FR" sz="1600" dirty="0">
                <a:solidFill>
                  <a:srgbClr val="70849D"/>
                </a:solidFill>
                <a:cs typeface="Arial" panose="020B0604020202020204" pitchFamily="34" charset="0"/>
              </a:rPr>
              <a:t>Ensemble des Français </a:t>
            </a:r>
            <a:r>
              <a:rPr lang="fr-FR" sz="1600" dirty="0" smtClean="0">
                <a:solidFill>
                  <a:srgbClr val="70849D"/>
                </a:solidFill>
                <a:cs typeface="Arial" panose="020B0604020202020204" pitchFamily="34" charset="0"/>
              </a:rPr>
              <a:t>(997)</a:t>
            </a:r>
            <a:endParaRPr lang="fr-FR" sz="1600" dirty="0">
              <a:solidFill>
                <a:srgbClr val="70849D"/>
              </a:solidFill>
              <a:cs typeface="Arial" panose="020B0604020202020204" pitchFamily="34" charset="0"/>
            </a:endParaRPr>
          </a:p>
        </p:txBody>
      </p:sp>
      <p:sp>
        <p:nvSpPr>
          <p:cNvPr id="59" name="Rectangle 58"/>
          <p:cNvSpPr/>
          <p:nvPr/>
        </p:nvSpPr>
        <p:spPr>
          <a:xfrm>
            <a:off x="461995" y="2355952"/>
            <a:ext cx="2769249" cy="430887"/>
          </a:xfrm>
          <a:prstGeom prst="rect">
            <a:avLst/>
          </a:prstGeom>
        </p:spPr>
        <p:txBody>
          <a:bodyPr wrap="square">
            <a:spAutoFit/>
          </a:bodyPr>
          <a:lstStyle/>
          <a:p>
            <a:pPr algn="ctr"/>
            <a:r>
              <a:rPr lang="fr-FR" sz="1100" dirty="0" smtClean="0">
                <a:solidFill>
                  <a:srgbClr val="70849D"/>
                </a:solidFill>
              </a:rPr>
              <a:t>Dans des </a:t>
            </a:r>
            <a:r>
              <a:rPr lang="fr-FR" sz="1100" b="1" dirty="0" smtClean="0">
                <a:solidFill>
                  <a:srgbClr val="70849D"/>
                </a:solidFill>
              </a:rPr>
              <a:t>salles </a:t>
            </a:r>
            <a:r>
              <a:rPr lang="fr-FR" sz="1100" b="1" dirty="0">
                <a:solidFill>
                  <a:srgbClr val="70849D"/>
                </a:solidFill>
              </a:rPr>
              <a:t>de ventes </a:t>
            </a:r>
            <a:r>
              <a:rPr lang="fr-FR" sz="1100" dirty="0">
                <a:solidFill>
                  <a:srgbClr val="70849D"/>
                </a:solidFill>
              </a:rPr>
              <a:t>aux enchères locales (Drouot...)</a:t>
            </a:r>
          </a:p>
        </p:txBody>
      </p:sp>
      <p:sp>
        <p:nvSpPr>
          <p:cNvPr id="60" name="Rectangle 59"/>
          <p:cNvSpPr/>
          <p:nvPr/>
        </p:nvSpPr>
        <p:spPr>
          <a:xfrm>
            <a:off x="3379014" y="2355952"/>
            <a:ext cx="2726536" cy="430887"/>
          </a:xfrm>
          <a:prstGeom prst="rect">
            <a:avLst/>
          </a:prstGeom>
        </p:spPr>
        <p:txBody>
          <a:bodyPr wrap="square">
            <a:spAutoFit/>
          </a:bodyPr>
          <a:lstStyle/>
          <a:p>
            <a:pPr algn="ctr"/>
            <a:r>
              <a:rPr lang="fr-FR" sz="1100" dirty="0" smtClean="0">
                <a:solidFill>
                  <a:srgbClr val="70849D"/>
                </a:solidFill>
              </a:rPr>
              <a:t>Sur les </a:t>
            </a:r>
            <a:r>
              <a:rPr lang="fr-FR" sz="1100" dirty="0">
                <a:solidFill>
                  <a:srgbClr val="70849D"/>
                </a:solidFill>
              </a:rPr>
              <a:t>sites </a:t>
            </a:r>
            <a:r>
              <a:rPr lang="fr-FR" sz="1100" b="1" dirty="0">
                <a:solidFill>
                  <a:srgbClr val="70849D"/>
                </a:solidFill>
              </a:rPr>
              <a:t>internet des salles/maisons </a:t>
            </a:r>
            <a:r>
              <a:rPr lang="fr-FR" sz="1100" dirty="0">
                <a:solidFill>
                  <a:srgbClr val="70849D"/>
                </a:solidFill>
              </a:rPr>
              <a:t>de ventes aux enchères</a:t>
            </a:r>
          </a:p>
        </p:txBody>
      </p:sp>
      <p:sp>
        <p:nvSpPr>
          <p:cNvPr id="61" name="Rectangle 60"/>
          <p:cNvSpPr/>
          <p:nvPr/>
        </p:nvSpPr>
        <p:spPr>
          <a:xfrm>
            <a:off x="461995" y="4015256"/>
            <a:ext cx="2778796" cy="600164"/>
          </a:xfrm>
          <a:prstGeom prst="rect">
            <a:avLst/>
          </a:prstGeom>
        </p:spPr>
        <p:txBody>
          <a:bodyPr wrap="square">
            <a:spAutoFit/>
          </a:bodyPr>
          <a:lstStyle/>
          <a:p>
            <a:pPr algn="ctr"/>
            <a:r>
              <a:rPr lang="fr-FR" sz="1100" dirty="0" smtClean="0">
                <a:solidFill>
                  <a:srgbClr val="70849D"/>
                </a:solidFill>
              </a:rPr>
              <a:t>Dans </a:t>
            </a:r>
            <a:r>
              <a:rPr lang="fr-FR" sz="1100" dirty="0">
                <a:solidFill>
                  <a:srgbClr val="70849D"/>
                </a:solidFill>
              </a:rPr>
              <a:t>des </a:t>
            </a:r>
            <a:r>
              <a:rPr lang="fr-FR" sz="1100" b="1" dirty="0">
                <a:solidFill>
                  <a:srgbClr val="70849D"/>
                </a:solidFill>
              </a:rPr>
              <a:t>maisons de ventes </a:t>
            </a:r>
            <a:r>
              <a:rPr lang="fr-FR" sz="1100" dirty="0">
                <a:solidFill>
                  <a:srgbClr val="70849D"/>
                </a:solidFill>
              </a:rPr>
              <a:t>aux enchères connues (Christie's, Sotheby's, </a:t>
            </a:r>
            <a:r>
              <a:rPr lang="fr-FR" sz="1100" dirty="0" err="1">
                <a:solidFill>
                  <a:srgbClr val="70849D"/>
                </a:solidFill>
              </a:rPr>
              <a:t>Artcurial</a:t>
            </a:r>
            <a:r>
              <a:rPr lang="fr-FR" sz="1100" dirty="0">
                <a:solidFill>
                  <a:srgbClr val="70849D"/>
                </a:solidFill>
              </a:rPr>
              <a:t>...)</a:t>
            </a:r>
          </a:p>
        </p:txBody>
      </p:sp>
      <p:sp>
        <p:nvSpPr>
          <p:cNvPr id="62" name="Rectangle 61"/>
          <p:cNvSpPr/>
          <p:nvPr/>
        </p:nvSpPr>
        <p:spPr>
          <a:xfrm>
            <a:off x="3334998" y="4015256"/>
            <a:ext cx="2873887" cy="600164"/>
          </a:xfrm>
          <a:prstGeom prst="rect">
            <a:avLst/>
          </a:prstGeom>
        </p:spPr>
        <p:txBody>
          <a:bodyPr wrap="square">
            <a:spAutoFit/>
          </a:bodyPr>
          <a:lstStyle/>
          <a:p>
            <a:pPr algn="ctr"/>
            <a:r>
              <a:rPr lang="fr-FR" sz="1100" dirty="0" smtClean="0">
                <a:solidFill>
                  <a:srgbClr val="70849D"/>
                </a:solidFill>
              </a:rPr>
              <a:t>Sur des </a:t>
            </a:r>
            <a:r>
              <a:rPr lang="fr-FR" sz="1100" b="1" dirty="0">
                <a:solidFill>
                  <a:srgbClr val="70849D"/>
                </a:solidFill>
              </a:rPr>
              <a:t>sites internet </a:t>
            </a:r>
            <a:r>
              <a:rPr lang="fr-FR" sz="1100" dirty="0">
                <a:solidFill>
                  <a:srgbClr val="70849D"/>
                </a:solidFill>
              </a:rPr>
              <a:t>proposant les ventes de </a:t>
            </a:r>
            <a:r>
              <a:rPr lang="fr-FR" sz="1100" b="1" dirty="0">
                <a:solidFill>
                  <a:srgbClr val="70849D"/>
                </a:solidFill>
              </a:rPr>
              <a:t>plusieurs maisons </a:t>
            </a:r>
            <a:r>
              <a:rPr lang="fr-FR" sz="1100" dirty="0">
                <a:solidFill>
                  <a:srgbClr val="70849D"/>
                </a:solidFill>
              </a:rPr>
              <a:t>de ventes aux enchères (interenchères.com...)</a:t>
            </a:r>
          </a:p>
        </p:txBody>
      </p:sp>
      <p:sp>
        <p:nvSpPr>
          <p:cNvPr id="63" name="Rectangle 62"/>
          <p:cNvSpPr/>
          <p:nvPr/>
        </p:nvSpPr>
        <p:spPr>
          <a:xfrm>
            <a:off x="1600126" y="1614918"/>
            <a:ext cx="1499512" cy="549381"/>
          </a:xfrm>
          <a:prstGeom prst="rect">
            <a:avLst/>
          </a:prstGeom>
        </p:spPr>
        <p:txBody>
          <a:bodyPr wrap="square">
            <a:spAutoFit/>
          </a:bodyPr>
          <a:lstStyle/>
          <a:p>
            <a:pPr defTabSz="685800">
              <a:lnSpc>
                <a:spcPct val="90000"/>
              </a:lnSpc>
              <a:spcBef>
                <a:spcPct val="0"/>
              </a:spcBef>
            </a:pPr>
            <a:r>
              <a:rPr lang="fr-FR" sz="1100" dirty="0">
                <a:solidFill>
                  <a:srgbClr val="70849D"/>
                </a:solidFill>
              </a:rPr>
              <a:t>Préfèreraient aller dans </a:t>
            </a:r>
            <a:r>
              <a:rPr lang="fr-FR" sz="1100" b="1" dirty="0">
                <a:solidFill>
                  <a:srgbClr val="70849D"/>
                </a:solidFill>
              </a:rPr>
              <a:t>une salle de </a:t>
            </a:r>
            <a:r>
              <a:rPr lang="fr-FR" sz="1100" b="1" dirty="0" smtClean="0">
                <a:solidFill>
                  <a:srgbClr val="70849D"/>
                </a:solidFill>
              </a:rPr>
              <a:t>vente physique</a:t>
            </a:r>
            <a:endParaRPr lang="fr-FR" sz="1100" b="1" dirty="0">
              <a:solidFill>
                <a:srgbClr val="70849D"/>
              </a:solidFill>
            </a:endParaRPr>
          </a:p>
        </p:txBody>
      </p:sp>
      <p:sp>
        <p:nvSpPr>
          <p:cNvPr id="64" name="Rectangle à coins arrondis 63"/>
          <p:cNvSpPr/>
          <p:nvPr/>
        </p:nvSpPr>
        <p:spPr bwMode="auto">
          <a:xfrm flipH="1">
            <a:off x="404261" y="1528041"/>
            <a:ext cx="2923777" cy="4398670"/>
          </a:xfrm>
          <a:prstGeom prst="roundRect">
            <a:avLst>
              <a:gd name="adj" fmla="val 6177"/>
            </a:avLst>
          </a:prstGeom>
          <a:noFill/>
          <a:ln w="9525" cap="flat" cmpd="sng" algn="ctr">
            <a:solidFill>
              <a:srgbClr val="9B23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ea typeface="ヒラギノ角ゴ Pro W3" charset="-128"/>
              <a:cs typeface="ヒラギノ角ゴ Pro W3" charset="-128"/>
            </a:endParaRPr>
          </a:p>
        </p:txBody>
      </p:sp>
      <p:sp>
        <p:nvSpPr>
          <p:cNvPr id="66" name="Rectangle 65"/>
          <p:cNvSpPr/>
          <p:nvPr/>
        </p:nvSpPr>
        <p:spPr>
          <a:xfrm>
            <a:off x="6698431" y="4034813"/>
            <a:ext cx="1999324" cy="244682"/>
          </a:xfrm>
          <a:prstGeom prst="rect">
            <a:avLst/>
          </a:prstGeom>
        </p:spPr>
        <p:txBody>
          <a:bodyPr wrap="square">
            <a:spAutoFit/>
          </a:bodyPr>
          <a:lstStyle/>
          <a:p>
            <a:pPr algn="ctr" defTabSz="685800">
              <a:lnSpc>
                <a:spcPct val="90000"/>
              </a:lnSpc>
              <a:spcBef>
                <a:spcPct val="0"/>
              </a:spcBef>
            </a:pPr>
            <a:r>
              <a:rPr lang="fr-FR" sz="1100" dirty="0">
                <a:solidFill>
                  <a:srgbClr val="70849D"/>
                </a:solidFill>
                <a:cs typeface="Arial" panose="020B0604020202020204" pitchFamily="34" charset="0"/>
              </a:rPr>
              <a:t>Ne savent  pas </a:t>
            </a:r>
          </a:p>
        </p:txBody>
      </p:sp>
      <p:sp>
        <p:nvSpPr>
          <p:cNvPr id="67" name="Rectangle 66"/>
          <p:cNvSpPr/>
          <p:nvPr/>
        </p:nvSpPr>
        <p:spPr>
          <a:xfrm>
            <a:off x="4542384" y="1773107"/>
            <a:ext cx="1248765" cy="397032"/>
          </a:xfrm>
          <a:prstGeom prst="rect">
            <a:avLst/>
          </a:prstGeom>
        </p:spPr>
        <p:txBody>
          <a:bodyPr wrap="square">
            <a:spAutoFit/>
          </a:bodyPr>
          <a:lstStyle/>
          <a:p>
            <a:pPr>
              <a:lnSpc>
                <a:spcPct val="90000"/>
              </a:lnSpc>
              <a:spcBef>
                <a:spcPct val="0"/>
              </a:spcBef>
            </a:pPr>
            <a:r>
              <a:rPr lang="fr-FR" sz="1100" dirty="0">
                <a:solidFill>
                  <a:srgbClr val="70849D"/>
                </a:solidFill>
              </a:rPr>
              <a:t>Préfèreraient aller sur </a:t>
            </a:r>
            <a:r>
              <a:rPr lang="fr-FR" sz="1100" b="1" dirty="0">
                <a:solidFill>
                  <a:srgbClr val="70849D"/>
                </a:solidFill>
              </a:rPr>
              <a:t>Internet</a:t>
            </a:r>
          </a:p>
        </p:txBody>
      </p:sp>
      <p:sp>
        <p:nvSpPr>
          <p:cNvPr id="69" name="Rectangle 68"/>
          <p:cNvSpPr/>
          <p:nvPr/>
        </p:nvSpPr>
        <p:spPr>
          <a:xfrm>
            <a:off x="6545611" y="1596630"/>
            <a:ext cx="2098488" cy="397032"/>
          </a:xfrm>
          <a:prstGeom prst="rect">
            <a:avLst/>
          </a:prstGeom>
        </p:spPr>
        <p:txBody>
          <a:bodyPr wrap="square">
            <a:spAutoFit/>
          </a:bodyPr>
          <a:lstStyle/>
          <a:p>
            <a:pPr algn="ctr" defTabSz="685800">
              <a:lnSpc>
                <a:spcPct val="90000"/>
              </a:lnSpc>
              <a:spcBef>
                <a:spcPct val="0"/>
              </a:spcBef>
            </a:pPr>
            <a:r>
              <a:rPr lang="fr-FR" sz="1100" dirty="0">
                <a:solidFill>
                  <a:srgbClr val="70849D"/>
                </a:solidFill>
                <a:cs typeface="Arial" panose="020B0604020202020204" pitchFamily="34" charset="0"/>
              </a:rPr>
              <a:t>Préfèreraient utiliser le </a:t>
            </a:r>
            <a:r>
              <a:rPr lang="fr-FR" sz="1100" b="1" dirty="0">
                <a:solidFill>
                  <a:srgbClr val="70849D"/>
                </a:solidFill>
                <a:cs typeface="Arial" panose="020B0604020202020204" pitchFamily="34" charset="0"/>
              </a:rPr>
              <a:t>téléphone</a:t>
            </a:r>
          </a:p>
        </p:txBody>
      </p:sp>
      <p:sp>
        <p:nvSpPr>
          <p:cNvPr id="70" name="Rectangle à coins arrondis 69"/>
          <p:cNvSpPr/>
          <p:nvPr/>
        </p:nvSpPr>
        <p:spPr bwMode="auto">
          <a:xfrm flipH="1">
            <a:off x="3399117" y="1528041"/>
            <a:ext cx="2896245" cy="4398670"/>
          </a:xfrm>
          <a:prstGeom prst="roundRect">
            <a:avLst>
              <a:gd name="adj" fmla="val 6177"/>
            </a:avLst>
          </a:prstGeom>
          <a:noFill/>
          <a:ln w="9525" cap="flat" cmpd="sng" algn="ctr">
            <a:solidFill>
              <a:srgbClr val="9B23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ea typeface="ヒラギノ角ゴ Pro W3" charset="-128"/>
              <a:cs typeface="ヒラギノ角ゴ Pro W3" charset="-128"/>
            </a:endParaRPr>
          </a:p>
        </p:txBody>
      </p:sp>
      <p:sp>
        <p:nvSpPr>
          <p:cNvPr id="71" name="Rectangle à coins arrondis 70"/>
          <p:cNvSpPr/>
          <p:nvPr/>
        </p:nvSpPr>
        <p:spPr bwMode="auto">
          <a:xfrm flipH="1">
            <a:off x="6374182" y="1528141"/>
            <a:ext cx="2684324" cy="2129437"/>
          </a:xfrm>
          <a:prstGeom prst="roundRect">
            <a:avLst>
              <a:gd name="adj" fmla="val 6177"/>
            </a:avLst>
          </a:prstGeom>
          <a:noFill/>
          <a:ln w="9525" cap="flat" cmpd="sng" algn="ctr">
            <a:solidFill>
              <a:srgbClr val="9B23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ea typeface="ヒラギノ角ゴ Pro W3" charset="-128"/>
              <a:cs typeface="ヒラギノ角ゴ Pro W3" charset="-128"/>
            </a:endParaRPr>
          </a:p>
        </p:txBody>
      </p:sp>
      <p:sp>
        <p:nvSpPr>
          <p:cNvPr id="78" name="Rectangle à coins arrondis 77"/>
          <p:cNvSpPr/>
          <p:nvPr/>
        </p:nvSpPr>
        <p:spPr bwMode="auto">
          <a:xfrm flipH="1">
            <a:off x="6374184" y="3779192"/>
            <a:ext cx="2684324" cy="2134246"/>
          </a:xfrm>
          <a:prstGeom prst="roundRect">
            <a:avLst>
              <a:gd name="adj" fmla="val 6177"/>
            </a:avLst>
          </a:prstGeom>
          <a:noFill/>
          <a:ln w="9525" cap="flat" cmpd="sng" algn="ctr">
            <a:solidFill>
              <a:srgbClr val="9B23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ea typeface="ヒラギノ角ゴ Pro W3" charset="-128"/>
              <a:cs typeface="ヒラギノ角ゴ Pro W3" charset="-128"/>
            </a:endParaRPr>
          </a:p>
        </p:txBody>
      </p:sp>
      <p:sp>
        <p:nvSpPr>
          <p:cNvPr id="80" name="Rectangle 79"/>
          <p:cNvSpPr/>
          <p:nvPr/>
        </p:nvSpPr>
        <p:spPr>
          <a:xfrm>
            <a:off x="391913" y="5926711"/>
            <a:ext cx="4572000" cy="215444"/>
          </a:xfrm>
          <a:prstGeom prst="rect">
            <a:avLst/>
          </a:prstGeom>
        </p:spPr>
        <p:txBody>
          <a:bodyPr>
            <a:spAutoFit/>
          </a:bodyPr>
          <a:lstStyle/>
          <a:p>
            <a:pPr indent="-342900" eaLnBrk="0" hangingPunct="0">
              <a:spcBef>
                <a:spcPts val="0"/>
              </a:spcBef>
              <a:defRPr/>
            </a:pPr>
            <a:r>
              <a:rPr lang="fr-FR" sz="800" dirty="0" smtClean="0">
                <a:solidFill>
                  <a:srgbClr val="70849D"/>
                </a:solidFill>
              </a:rPr>
              <a:t>Une </a:t>
            </a:r>
            <a:r>
              <a:rPr lang="fr-FR" sz="800" dirty="0">
                <a:solidFill>
                  <a:srgbClr val="70849D"/>
                </a:solidFill>
              </a:rPr>
              <a:t>ou deux réponses </a:t>
            </a:r>
            <a:r>
              <a:rPr lang="fr-FR" sz="800" dirty="0" smtClean="0">
                <a:solidFill>
                  <a:srgbClr val="70849D"/>
                </a:solidFill>
              </a:rPr>
              <a:t>possibles</a:t>
            </a:r>
            <a:r>
              <a:rPr lang="fr-FR" sz="800" dirty="0">
                <a:solidFill>
                  <a:srgbClr val="70849D"/>
                </a:solidFill>
              </a:rPr>
              <a:t> </a:t>
            </a:r>
            <a:r>
              <a:rPr lang="fr-FR" sz="800" dirty="0" smtClean="0">
                <a:solidFill>
                  <a:srgbClr val="70849D"/>
                </a:solidFill>
              </a:rPr>
              <a:t>parmi les choix proposés</a:t>
            </a:r>
            <a:endParaRPr lang="fr-FR" sz="800" dirty="0">
              <a:solidFill>
                <a:srgbClr val="70849D"/>
              </a:solidFill>
            </a:endParaRPr>
          </a:p>
        </p:txBody>
      </p:sp>
      <p:sp>
        <p:nvSpPr>
          <p:cNvPr id="28" name="Rectangle 27"/>
          <p:cNvSpPr/>
          <p:nvPr/>
        </p:nvSpPr>
        <p:spPr>
          <a:xfrm>
            <a:off x="447629" y="1528041"/>
            <a:ext cx="1321411" cy="707886"/>
          </a:xfrm>
          <a:prstGeom prst="rect">
            <a:avLst/>
          </a:prstGeom>
        </p:spPr>
        <p:txBody>
          <a:bodyPr wrap="square">
            <a:spAutoFit/>
          </a:bodyPr>
          <a:lstStyle/>
          <a:p>
            <a:r>
              <a:rPr lang="fr-FR" sz="4000" dirty="0" smtClean="0">
                <a:ln w="28575">
                  <a:noFill/>
                </a:ln>
                <a:solidFill>
                  <a:srgbClr val="9B231F"/>
                </a:solidFill>
                <a:latin typeface="Arial" panose="020B0604020202020204" pitchFamily="34" charset="0"/>
                <a:cs typeface="Arial" panose="020B0604020202020204" pitchFamily="34" charset="0"/>
              </a:rPr>
              <a:t>51%</a:t>
            </a:r>
            <a:endParaRPr lang="fr-FR" sz="1600" dirty="0">
              <a:solidFill>
                <a:srgbClr val="70849D"/>
              </a:solidFill>
              <a:latin typeface="Arial" panose="020B0604020202020204" pitchFamily="34" charset="0"/>
              <a:cs typeface="Arial" panose="020B0604020202020204" pitchFamily="34" charset="0"/>
            </a:endParaRPr>
          </a:p>
        </p:txBody>
      </p:sp>
      <p:sp>
        <p:nvSpPr>
          <p:cNvPr id="29" name="Rectangle 28"/>
          <p:cNvSpPr/>
          <p:nvPr/>
        </p:nvSpPr>
        <p:spPr>
          <a:xfrm>
            <a:off x="3408700" y="1528041"/>
            <a:ext cx="1321411" cy="707886"/>
          </a:xfrm>
          <a:prstGeom prst="rect">
            <a:avLst/>
          </a:prstGeom>
        </p:spPr>
        <p:txBody>
          <a:bodyPr wrap="square">
            <a:spAutoFit/>
          </a:bodyPr>
          <a:lstStyle/>
          <a:p>
            <a:r>
              <a:rPr lang="fr-FR" sz="4000" dirty="0" smtClean="0">
                <a:ln w="28575">
                  <a:noFill/>
                </a:ln>
                <a:solidFill>
                  <a:srgbClr val="9B231F"/>
                </a:solidFill>
                <a:latin typeface="Arial" panose="020B0604020202020204" pitchFamily="34" charset="0"/>
                <a:cs typeface="Arial" panose="020B0604020202020204" pitchFamily="34" charset="0"/>
              </a:rPr>
              <a:t>26%</a:t>
            </a:r>
            <a:endParaRPr lang="fr-FR" sz="1600" dirty="0">
              <a:solidFill>
                <a:srgbClr val="70849D"/>
              </a:solidFill>
              <a:latin typeface="Arial" panose="020B0604020202020204" pitchFamily="34" charset="0"/>
              <a:cs typeface="Arial" panose="020B0604020202020204" pitchFamily="34" charset="0"/>
            </a:endParaRPr>
          </a:p>
        </p:txBody>
      </p:sp>
      <p:graphicFrame>
        <p:nvGraphicFramePr>
          <p:cNvPr id="2" name="Objet 1"/>
          <p:cNvGraphicFramePr>
            <a:graphicFrameLocks noChangeAspect="1"/>
          </p:cNvGraphicFramePr>
          <p:nvPr>
            <p:extLst>
              <p:ext uri="{D42A27DB-BD31-4B8C-83A1-F6EECF244321}">
                <p14:modId xmlns:p14="http://schemas.microsoft.com/office/powerpoint/2010/main" val="3803702892"/>
              </p:ext>
            </p:extLst>
          </p:nvPr>
        </p:nvGraphicFramePr>
        <p:xfrm>
          <a:off x="374121" y="2769848"/>
          <a:ext cx="1458768" cy="1279289"/>
        </p:xfrm>
        <a:graphic>
          <a:graphicData uri="http://schemas.openxmlformats.org/presentationml/2006/ole">
            <mc:AlternateContent xmlns:mc="http://schemas.openxmlformats.org/markup-compatibility/2006">
              <mc:Choice xmlns:v="urn:schemas-microsoft-com:vml" Requires="v">
                <p:oleObj spid="_x0000_s21742" name="Worksheet" r:id="rId5" imgW="2322533" imgH="2036233" progId="Excel.Sheet.8">
                  <p:link updateAutomatic="1"/>
                </p:oleObj>
              </mc:Choice>
              <mc:Fallback>
                <p:oleObj name="Worksheet" r:id="rId5" imgW="2322533" imgH="2036233" progId="Excel.Sheet.8">
                  <p:link updateAutomatic="1"/>
                  <p:pic>
                    <p:nvPicPr>
                      <p:cNvPr id="0" name=""/>
                      <p:cNvPicPr/>
                      <p:nvPr/>
                    </p:nvPicPr>
                    <p:blipFill>
                      <a:blip r:embed="rId6"/>
                      <a:stretch>
                        <a:fillRect/>
                      </a:stretch>
                    </p:blipFill>
                    <p:spPr>
                      <a:xfrm>
                        <a:off x="374121" y="2769848"/>
                        <a:ext cx="1458768" cy="1279289"/>
                      </a:xfrm>
                      <a:prstGeom prst="rect">
                        <a:avLst/>
                      </a:prstGeom>
                    </p:spPr>
                  </p:pic>
                </p:oleObj>
              </mc:Fallback>
            </mc:AlternateContent>
          </a:graphicData>
        </a:graphic>
      </p:graphicFrame>
      <p:graphicFrame>
        <p:nvGraphicFramePr>
          <p:cNvPr id="4" name="Objet 3"/>
          <p:cNvGraphicFramePr>
            <a:graphicFrameLocks noChangeAspect="1"/>
          </p:cNvGraphicFramePr>
          <p:nvPr>
            <p:extLst>
              <p:ext uri="{D42A27DB-BD31-4B8C-83A1-F6EECF244321}">
                <p14:modId xmlns:p14="http://schemas.microsoft.com/office/powerpoint/2010/main" val="3719396087"/>
              </p:ext>
            </p:extLst>
          </p:nvPr>
        </p:nvGraphicFramePr>
        <p:xfrm>
          <a:off x="393991" y="4635864"/>
          <a:ext cx="1458768" cy="1280286"/>
        </p:xfrm>
        <a:graphic>
          <a:graphicData uri="http://schemas.openxmlformats.org/presentationml/2006/ole">
            <mc:AlternateContent xmlns:mc="http://schemas.openxmlformats.org/markup-compatibility/2006">
              <mc:Choice xmlns:v="urn:schemas-microsoft-com:vml" Requires="v">
                <p:oleObj spid="_x0000_s21743" name="Worksheet" r:id="rId7" imgW="2322533" imgH="2037673" progId="Excel.Sheet.8">
                  <p:link updateAutomatic="1"/>
                </p:oleObj>
              </mc:Choice>
              <mc:Fallback>
                <p:oleObj name="Worksheet" r:id="rId7" imgW="2322533" imgH="2037673" progId="Excel.Sheet.8">
                  <p:link updateAutomatic="1"/>
                  <p:pic>
                    <p:nvPicPr>
                      <p:cNvPr id="0" name=""/>
                      <p:cNvPicPr/>
                      <p:nvPr/>
                    </p:nvPicPr>
                    <p:blipFill>
                      <a:blip r:embed="rId8"/>
                      <a:stretch>
                        <a:fillRect/>
                      </a:stretch>
                    </p:blipFill>
                    <p:spPr>
                      <a:xfrm>
                        <a:off x="393991" y="4635864"/>
                        <a:ext cx="1458768" cy="1280286"/>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2297347031"/>
              </p:ext>
            </p:extLst>
          </p:nvPr>
        </p:nvGraphicFramePr>
        <p:xfrm>
          <a:off x="3342930" y="2769054"/>
          <a:ext cx="1458768" cy="1280286"/>
        </p:xfrm>
        <a:graphic>
          <a:graphicData uri="http://schemas.openxmlformats.org/presentationml/2006/ole">
            <mc:AlternateContent xmlns:mc="http://schemas.openxmlformats.org/markup-compatibility/2006">
              <mc:Choice xmlns:v="urn:schemas-microsoft-com:vml" Requires="v">
                <p:oleObj spid="_x0000_s21744" name="Worksheet" r:id="rId9" imgW="2322533" imgH="2037673" progId="Excel.Sheet.8">
                  <p:link updateAutomatic="1"/>
                </p:oleObj>
              </mc:Choice>
              <mc:Fallback>
                <p:oleObj name="Worksheet" r:id="rId9" imgW="2322533" imgH="2037673" progId="Excel.Sheet.8">
                  <p:link updateAutomatic="1"/>
                  <p:pic>
                    <p:nvPicPr>
                      <p:cNvPr id="0" name=""/>
                      <p:cNvPicPr/>
                      <p:nvPr/>
                    </p:nvPicPr>
                    <p:blipFill>
                      <a:blip r:embed="rId10"/>
                      <a:stretch>
                        <a:fillRect/>
                      </a:stretch>
                    </p:blipFill>
                    <p:spPr>
                      <a:xfrm>
                        <a:off x="3342930" y="2769054"/>
                        <a:ext cx="1458768" cy="1280286"/>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471972596"/>
              </p:ext>
            </p:extLst>
          </p:nvPr>
        </p:nvGraphicFramePr>
        <p:xfrm>
          <a:off x="3342930" y="4607608"/>
          <a:ext cx="1458768" cy="1280286"/>
        </p:xfrm>
        <a:graphic>
          <a:graphicData uri="http://schemas.openxmlformats.org/presentationml/2006/ole">
            <mc:AlternateContent xmlns:mc="http://schemas.openxmlformats.org/markup-compatibility/2006">
              <mc:Choice xmlns:v="urn:schemas-microsoft-com:vml" Requires="v">
                <p:oleObj spid="_x0000_s21745" name="Worksheet" r:id="rId11" imgW="2322533" imgH="2037673" progId="Excel.Sheet.8">
                  <p:link updateAutomatic="1"/>
                </p:oleObj>
              </mc:Choice>
              <mc:Fallback>
                <p:oleObj name="Worksheet" r:id="rId11" imgW="2322533" imgH="2037673" progId="Excel.Sheet.8">
                  <p:link updateAutomatic="1"/>
                  <p:pic>
                    <p:nvPicPr>
                      <p:cNvPr id="0" name=""/>
                      <p:cNvPicPr/>
                      <p:nvPr/>
                    </p:nvPicPr>
                    <p:blipFill>
                      <a:blip r:embed="rId12"/>
                      <a:stretch>
                        <a:fillRect/>
                      </a:stretch>
                    </p:blipFill>
                    <p:spPr>
                      <a:xfrm>
                        <a:off x="3342930" y="4607608"/>
                        <a:ext cx="1458768" cy="1280286"/>
                      </a:xfrm>
                      <a:prstGeom prst="rect">
                        <a:avLst/>
                      </a:prstGeom>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1994802700"/>
              </p:ext>
            </p:extLst>
          </p:nvPr>
        </p:nvGraphicFramePr>
        <p:xfrm>
          <a:off x="6290952" y="2146011"/>
          <a:ext cx="1457771" cy="1280286"/>
        </p:xfrm>
        <a:graphic>
          <a:graphicData uri="http://schemas.openxmlformats.org/presentationml/2006/ole">
            <mc:AlternateContent xmlns:mc="http://schemas.openxmlformats.org/markup-compatibility/2006">
              <mc:Choice xmlns:v="urn:schemas-microsoft-com:vml" Requires="v">
                <p:oleObj spid="_x0000_s21746" name="Worksheet" r:id="rId13" imgW="2321093" imgH="2037673" progId="Excel.Sheet.8">
                  <p:link updateAutomatic="1"/>
                </p:oleObj>
              </mc:Choice>
              <mc:Fallback>
                <p:oleObj name="Worksheet" r:id="rId13" imgW="2321093" imgH="2037673" progId="Excel.Sheet.8">
                  <p:link updateAutomatic="1"/>
                  <p:pic>
                    <p:nvPicPr>
                      <p:cNvPr id="0" name=""/>
                      <p:cNvPicPr/>
                      <p:nvPr/>
                    </p:nvPicPr>
                    <p:blipFill>
                      <a:blip r:embed="rId14"/>
                      <a:stretch>
                        <a:fillRect/>
                      </a:stretch>
                    </p:blipFill>
                    <p:spPr>
                      <a:xfrm>
                        <a:off x="6290952" y="2146011"/>
                        <a:ext cx="1457771" cy="1280286"/>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419189498"/>
              </p:ext>
            </p:extLst>
          </p:nvPr>
        </p:nvGraphicFramePr>
        <p:xfrm>
          <a:off x="6898862" y="4279495"/>
          <a:ext cx="1458768" cy="1280286"/>
        </p:xfrm>
        <a:graphic>
          <a:graphicData uri="http://schemas.openxmlformats.org/presentationml/2006/ole">
            <mc:AlternateContent xmlns:mc="http://schemas.openxmlformats.org/markup-compatibility/2006">
              <mc:Choice xmlns:v="urn:schemas-microsoft-com:vml" Requires="v">
                <p:oleObj spid="_x0000_s21747" name="Worksheet" r:id="rId15" imgW="2322533" imgH="2037673" progId="Excel.Sheet.8">
                  <p:link updateAutomatic="1"/>
                </p:oleObj>
              </mc:Choice>
              <mc:Fallback>
                <p:oleObj name="Worksheet" r:id="rId15" imgW="2322533" imgH="2037673" progId="Excel.Sheet.8">
                  <p:link updateAutomatic="1"/>
                  <p:pic>
                    <p:nvPicPr>
                      <p:cNvPr id="0" name=""/>
                      <p:cNvPicPr/>
                      <p:nvPr/>
                    </p:nvPicPr>
                    <p:blipFill>
                      <a:blip r:embed="rId16"/>
                      <a:stretch>
                        <a:fillRect/>
                      </a:stretch>
                    </p:blipFill>
                    <p:spPr>
                      <a:xfrm>
                        <a:off x="6898862" y="4279495"/>
                        <a:ext cx="1458768" cy="1280286"/>
                      </a:xfrm>
                      <a:prstGeom prst="rect">
                        <a:avLst/>
                      </a:prstGeom>
                    </p:spPr>
                  </p:pic>
                </p:oleObj>
              </mc:Fallback>
            </mc:AlternateContent>
          </a:graphicData>
        </a:graphic>
      </p:graphicFrame>
      <p:sp>
        <p:nvSpPr>
          <p:cNvPr id="36" name="Rectangle 35"/>
          <p:cNvSpPr/>
          <p:nvPr/>
        </p:nvSpPr>
        <p:spPr>
          <a:xfrm>
            <a:off x="763834" y="3155359"/>
            <a:ext cx="697628"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46%</a:t>
            </a:r>
            <a:endParaRPr lang="fr-FR" sz="2000" dirty="0">
              <a:ln w="28575">
                <a:noFill/>
              </a:ln>
              <a:solidFill>
                <a:srgbClr val="9B231F"/>
              </a:solidFill>
              <a:latin typeface="Arial" panose="020B0604020202020204" pitchFamily="34" charset="0"/>
              <a:cs typeface="Arial" panose="020B0604020202020204" pitchFamily="34" charset="0"/>
            </a:endParaRPr>
          </a:p>
        </p:txBody>
      </p:sp>
      <p:sp>
        <p:nvSpPr>
          <p:cNvPr id="37" name="Rectangle 36"/>
          <p:cNvSpPr/>
          <p:nvPr/>
        </p:nvSpPr>
        <p:spPr>
          <a:xfrm>
            <a:off x="3728072" y="3155359"/>
            <a:ext cx="697628"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17%</a:t>
            </a:r>
            <a:endParaRPr lang="fr-FR" sz="2000" dirty="0">
              <a:ln w="28575">
                <a:noFill/>
              </a:ln>
              <a:solidFill>
                <a:srgbClr val="9B231F"/>
              </a:solidFill>
              <a:latin typeface="Arial" panose="020B0604020202020204" pitchFamily="34" charset="0"/>
              <a:cs typeface="Arial" panose="020B0604020202020204" pitchFamily="34" charset="0"/>
            </a:endParaRPr>
          </a:p>
        </p:txBody>
      </p:sp>
      <p:sp>
        <p:nvSpPr>
          <p:cNvPr id="38" name="Rectangle 37"/>
          <p:cNvSpPr/>
          <p:nvPr/>
        </p:nvSpPr>
        <p:spPr>
          <a:xfrm>
            <a:off x="782122" y="5027181"/>
            <a:ext cx="697628"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18%</a:t>
            </a:r>
            <a:endParaRPr lang="fr-FR" sz="2000" dirty="0">
              <a:ln w="28575">
                <a:noFill/>
              </a:ln>
              <a:solidFill>
                <a:srgbClr val="9B231F"/>
              </a:solidFill>
              <a:latin typeface="Arial" panose="020B0604020202020204" pitchFamily="34" charset="0"/>
              <a:cs typeface="Arial" panose="020B0604020202020204" pitchFamily="34" charset="0"/>
            </a:endParaRPr>
          </a:p>
        </p:txBody>
      </p:sp>
      <p:sp>
        <p:nvSpPr>
          <p:cNvPr id="39" name="Rectangle 38"/>
          <p:cNvSpPr/>
          <p:nvPr/>
        </p:nvSpPr>
        <p:spPr>
          <a:xfrm>
            <a:off x="3718928" y="5008893"/>
            <a:ext cx="697628"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15%</a:t>
            </a:r>
            <a:endParaRPr lang="fr-FR" sz="2000" dirty="0">
              <a:ln w="28575">
                <a:noFill/>
              </a:ln>
              <a:solidFill>
                <a:srgbClr val="9B231F"/>
              </a:solidFill>
              <a:latin typeface="Arial" panose="020B0604020202020204" pitchFamily="34" charset="0"/>
              <a:cs typeface="Arial" panose="020B0604020202020204" pitchFamily="34" charset="0"/>
            </a:endParaRPr>
          </a:p>
        </p:txBody>
      </p:sp>
      <p:sp>
        <p:nvSpPr>
          <p:cNvPr id="41" name="Rectangle 40"/>
          <p:cNvSpPr/>
          <p:nvPr/>
        </p:nvSpPr>
        <p:spPr>
          <a:xfrm>
            <a:off x="1968784" y="3316876"/>
            <a:ext cx="856325" cy="244682"/>
          </a:xfrm>
          <a:prstGeom prst="rect">
            <a:avLst/>
          </a:prstGeom>
        </p:spPr>
        <p:txBody>
          <a:bodyPr wrap="none">
            <a:spAutoFit/>
          </a:bodyPr>
          <a:lstStyle/>
          <a:p>
            <a:pPr algn="ctr" defTabSz="685800">
              <a:lnSpc>
                <a:spcPct val="90000"/>
              </a:lnSpc>
              <a:spcBef>
                <a:spcPct val="0"/>
              </a:spcBef>
            </a:pPr>
            <a:r>
              <a:rPr lang="fr-FR" sz="1100" dirty="0">
                <a:solidFill>
                  <a:srgbClr val="70849D"/>
                </a:solidFill>
              </a:rPr>
              <a:t>(- 3 points)</a:t>
            </a:r>
          </a:p>
        </p:txBody>
      </p:sp>
      <p:sp>
        <p:nvSpPr>
          <p:cNvPr id="42" name="Arc 41"/>
          <p:cNvSpPr/>
          <p:nvPr/>
        </p:nvSpPr>
        <p:spPr>
          <a:xfrm rot="5400000" flipH="1">
            <a:off x="1467722" y="3349398"/>
            <a:ext cx="556315" cy="435371"/>
          </a:xfrm>
          <a:prstGeom prst="arc">
            <a:avLst/>
          </a:prstGeom>
          <a:ln w="57150">
            <a:solidFill>
              <a:srgbClr val="F05559"/>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4" name="Arc 43"/>
          <p:cNvSpPr/>
          <p:nvPr/>
        </p:nvSpPr>
        <p:spPr>
          <a:xfrm rot="5400000">
            <a:off x="1500123" y="4886213"/>
            <a:ext cx="565806" cy="295912"/>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200" dirty="0"/>
          </a:p>
        </p:txBody>
      </p:sp>
      <p:sp>
        <p:nvSpPr>
          <p:cNvPr id="45" name="Rectangle 44"/>
          <p:cNvSpPr/>
          <p:nvPr/>
        </p:nvSpPr>
        <p:spPr>
          <a:xfrm>
            <a:off x="1987425" y="5105681"/>
            <a:ext cx="853118" cy="244682"/>
          </a:xfrm>
          <a:prstGeom prst="rect">
            <a:avLst/>
          </a:prstGeom>
        </p:spPr>
        <p:txBody>
          <a:bodyPr wrap="none">
            <a:spAutoFit/>
          </a:bodyPr>
          <a:lstStyle/>
          <a:p>
            <a:pPr algn="ctr" defTabSz="685800">
              <a:lnSpc>
                <a:spcPct val="90000"/>
              </a:lnSpc>
              <a:spcBef>
                <a:spcPct val="0"/>
              </a:spcBef>
            </a:pPr>
            <a:r>
              <a:rPr lang="fr-FR" sz="1100" dirty="0" smtClean="0">
                <a:solidFill>
                  <a:srgbClr val="70849D"/>
                </a:solidFill>
                <a:cs typeface="Arial" panose="020B0604020202020204" pitchFamily="34" charset="0"/>
              </a:rPr>
              <a:t>(+3 </a:t>
            </a:r>
            <a:r>
              <a:rPr lang="fr-FR" sz="1100" dirty="0">
                <a:solidFill>
                  <a:srgbClr val="70849D"/>
                </a:solidFill>
                <a:cs typeface="Arial" panose="020B0604020202020204" pitchFamily="34" charset="0"/>
              </a:rPr>
              <a:t>points)</a:t>
            </a:r>
          </a:p>
        </p:txBody>
      </p:sp>
      <p:sp>
        <p:nvSpPr>
          <p:cNvPr id="46" name="Arc 45"/>
          <p:cNvSpPr/>
          <p:nvPr/>
        </p:nvSpPr>
        <p:spPr>
          <a:xfrm rot="5400000">
            <a:off x="4407437" y="3043893"/>
            <a:ext cx="565806" cy="295912"/>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200" dirty="0"/>
          </a:p>
        </p:txBody>
      </p:sp>
      <p:sp>
        <p:nvSpPr>
          <p:cNvPr id="47" name="Rectangle 46"/>
          <p:cNvSpPr/>
          <p:nvPr/>
        </p:nvSpPr>
        <p:spPr>
          <a:xfrm>
            <a:off x="4869885" y="3244735"/>
            <a:ext cx="853118" cy="244682"/>
          </a:xfrm>
          <a:prstGeom prst="rect">
            <a:avLst/>
          </a:prstGeom>
        </p:spPr>
        <p:txBody>
          <a:bodyPr wrap="none">
            <a:spAutoFit/>
          </a:bodyPr>
          <a:lstStyle/>
          <a:p>
            <a:pPr algn="ctr" defTabSz="685800">
              <a:lnSpc>
                <a:spcPct val="90000"/>
              </a:lnSpc>
              <a:spcBef>
                <a:spcPct val="0"/>
              </a:spcBef>
            </a:pPr>
            <a:r>
              <a:rPr lang="fr-FR" sz="1100" dirty="0" smtClean="0">
                <a:solidFill>
                  <a:srgbClr val="70849D"/>
                </a:solidFill>
                <a:cs typeface="Arial" panose="020B0604020202020204" pitchFamily="34" charset="0"/>
              </a:rPr>
              <a:t>(+3 </a:t>
            </a:r>
            <a:r>
              <a:rPr lang="fr-FR" sz="1100" dirty="0">
                <a:solidFill>
                  <a:srgbClr val="70849D"/>
                </a:solidFill>
                <a:cs typeface="Arial" panose="020B0604020202020204" pitchFamily="34" charset="0"/>
              </a:rPr>
              <a:t>points)</a:t>
            </a:r>
          </a:p>
        </p:txBody>
      </p:sp>
      <p:sp>
        <p:nvSpPr>
          <p:cNvPr id="48" name="Arc 47"/>
          <p:cNvSpPr/>
          <p:nvPr/>
        </p:nvSpPr>
        <p:spPr>
          <a:xfrm rot="5400000">
            <a:off x="4407437" y="4843474"/>
            <a:ext cx="565806" cy="295912"/>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200" dirty="0"/>
          </a:p>
        </p:txBody>
      </p:sp>
      <p:sp>
        <p:nvSpPr>
          <p:cNvPr id="49" name="Rectangle 48"/>
          <p:cNvSpPr/>
          <p:nvPr/>
        </p:nvSpPr>
        <p:spPr>
          <a:xfrm>
            <a:off x="4890950" y="5044314"/>
            <a:ext cx="853118" cy="244682"/>
          </a:xfrm>
          <a:prstGeom prst="rect">
            <a:avLst/>
          </a:prstGeom>
        </p:spPr>
        <p:txBody>
          <a:bodyPr wrap="none">
            <a:spAutoFit/>
          </a:bodyPr>
          <a:lstStyle/>
          <a:p>
            <a:pPr algn="ctr" defTabSz="685800">
              <a:lnSpc>
                <a:spcPct val="90000"/>
              </a:lnSpc>
              <a:spcBef>
                <a:spcPct val="0"/>
              </a:spcBef>
            </a:pPr>
            <a:r>
              <a:rPr lang="fr-FR" sz="1100" dirty="0" smtClean="0">
                <a:solidFill>
                  <a:srgbClr val="70849D"/>
                </a:solidFill>
                <a:cs typeface="Arial" panose="020B0604020202020204" pitchFamily="34" charset="0"/>
              </a:rPr>
              <a:t>(+5 </a:t>
            </a:r>
            <a:r>
              <a:rPr lang="fr-FR" sz="1100" dirty="0">
                <a:solidFill>
                  <a:srgbClr val="70849D"/>
                </a:solidFill>
                <a:cs typeface="Arial" panose="020B0604020202020204" pitchFamily="34" charset="0"/>
              </a:rPr>
              <a:t>points)</a:t>
            </a:r>
          </a:p>
        </p:txBody>
      </p:sp>
      <p:sp>
        <p:nvSpPr>
          <p:cNvPr id="50" name="Rectangle 49"/>
          <p:cNvSpPr/>
          <p:nvPr/>
        </p:nvSpPr>
        <p:spPr>
          <a:xfrm>
            <a:off x="6757687" y="2543118"/>
            <a:ext cx="554960"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2%</a:t>
            </a:r>
            <a:endParaRPr lang="fr-FR" sz="2000" dirty="0">
              <a:ln w="28575">
                <a:noFill/>
              </a:ln>
              <a:solidFill>
                <a:srgbClr val="9B231F"/>
              </a:solidFill>
              <a:latin typeface="Arial" panose="020B0604020202020204" pitchFamily="34" charset="0"/>
              <a:cs typeface="Arial" panose="020B0604020202020204" pitchFamily="34" charset="0"/>
            </a:endParaRPr>
          </a:p>
        </p:txBody>
      </p:sp>
      <p:sp>
        <p:nvSpPr>
          <p:cNvPr id="51" name="Arc 50"/>
          <p:cNvSpPr/>
          <p:nvPr/>
        </p:nvSpPr>
        <p:spPr>
          <a:xfrm rot="5400000">
            <a:off x="7340997" y="2386929"/>
            <a:ext cx="565806" cy="295912"/>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200" dirty="0"/>
          </a:p>
        </p:txBody>
      </p:sp>
      <p:sp>
        <p:nvSpPr>
          <p:cNvPr id="52" name="Rectangle 51"/>
          <p:cNvSpPr/>
          <p:nvPr/>
        </p:nvSpPr>
        <p:spPr>
          <a:xfrm>
            <a:off x="7849321" y="2617685"/>
            <a:ext cx="782586" cy="244682"/>
          </a:xfrm>
          <a:prstGeom prst="rect">
            <a:avLst/>
          </a:prstGeom>
        </p:spPr>
        <p:txBody>
          <a:bodyPr wrap="none">
            <a:spAutoFit/>
          </a:bodyPr>
          <a:lstStyle/>
          <a:p>
            <a:pPr algn="ctr" defTabSz="685800">
              <a:lnSpc>
                <a:spcPct val="90000"/>
              </a:lnSpc>
              <a:spcBef>
                <a:spcPct val="0"/>
              </a:spcBef>
            </a:pPr>
            <a:r>
              <a:rPr lang="fr-FR" sz="1100" dirty="0" smtClean="0">
                <a:solidFill>
                  <a:srgbClr val="70849D"/>
                </a:solidFill>
                <a:cs typeface="Arial" panose="020B0604020202020204" pitchFamily="34" charset="0"/>
              </a:rPr>
              <a:t>(+1 point)</a:t>
            </a:r>
            <a:endParaRPr lang="fr-FR" sz="1100" dirty="0">
              <a:solidFill>
                <a:srgbClr val="70849D"/>
              </a:solidFill>
              <a:cs typeface="Arial" panose="020B0604020202020204" pitchFamily="34" charset="0"/>
            </a:endParaRPr>
          </a:p>
        </p:txBody>
      </p:sp>
      <p:sp>
        <p:nvSpPr>
          <p:cNvPr id="53" name="Rectangle 52"/>
          <p:cNvSpPr/>
          <p:nvPr/>
        </p:nvSpPr>
        <p:spPr>
          <a:xfrm>
            <a:off x="7288376" y="4653348"/>
            <a:ext cx="697628" cy="400110"/>
          </a:xfrm>
          <a:prstGeom prst="rect">
            <a:avLst/>
          </a:prstGeom>
          <a:noFill/>
          <a:ln>
            <a:noFill/>
          </a:ln>
        </p:spPr>
        <p:txBody>
          <a:bodyPr wrap="none">
            <a:spAutoFit/>
          </a:bodyPr>
          <a:lstStyle/>
          <a:p>
            <a:pPr algn="ctr"/>
            <a:r>
              <a:rPr lang="fr-FR" sz="2000" dirty="0" smtClean="0">
                <a:ln w="28575">
                  <a:noFill/>
                </a:ln>
                <a:solidFill>
                  <a:srgbClr val="9B231F"/>
                </a:solidFill>
                <a:latin typeface="Arial" panose="020B0604020202020204" pitchFamily="34" charset="0"/>
                <a:cs typeface="Arial" panose="020B0604020202020204" pitchFamily="34" charset="0"/>
              </a:rPr>
              <a:t>34%</a:t>
            </a:r>
            <a:endParaRPr lang="fr-FR" sz="2000" dirty="0">
              <a:ln w="28575">
                <a:noFill/>
              </a:ln>
              <a:solidFill>
                <a:srgbClr val="9B231F"/>
              </a:solidFill>
              <a:latin typeface="Arial" panose="020B0604020202020204" pitchFamily="34" charset="0"/>
              <a:cs typeface="Arial" panose="020B0604020202020204" pitchFamily="34" charset="0"/>
            </a:endParaRPr>
          </a:p>
        </p:txBody>
      </p:sp>
      <p:sp>
        <p:nvSpPr>
          <p:cNvPr id="54" name="Arc 53"/>
          <p:cNvSpPr/>
          <p:nvPr/>
        </p:nvSpPr>
        <p:spPr>
          <a:xfrm rot="5400000">
            <a:off x="5476505" y="1649735"/>
            <a:ext cx="565806" cy="295912"/>
          </a:xfrm>
          <a:prstGeom prst="arc">
            <a:avLst/>
          </a:prstGeom>
          <a:ln w="57150">
            <a:solidFill>
              <a:srgbClr val="6FBF4A"/>
            </a:solidFill>
            <a:head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200" dirty="0"/>
          </a:p>
        </p:txBody>
      </p:sp>
      <p:sp>
        <p:nvSpPr>
          <p:cNvPr id="55" name="Rectangle 54"/>
          <p:cNvSpPr/>
          <p:nvPr/>
        </p:nvSpPr>
        <p:spPr>
          <a:xfrm>
            <a:off x="5416403" y="2134926"/>
            <a:ext cx="853118" cy="244682"/>
          </a:xfrm>
          <a:prstGeom prst="rect">
            <a:avLst/>
          </a:prstGeom>
        </p:spPr>
        <p:txBody>
          <a:bodyPr wrap="none">
            <a:spAutoFit/>
          </a:bodyPr>
          <a:lstStyle/>
          <a:p>
            <a:pPr algn="ctr" defTabSz="685800">
              <a:lnSpc>
                <a:spcPct val="90000"/>
              </a:lnSpc>
              <a:spcBef>
                <a:spcPct val="0"/>
              </a:spcBef>
            </a:pPr>
            <a:r>
              <a:rPr lang="fr-FR" sz="1100" dirty="0" smtClean="0">
                <a:solidFill>
                  <a:srgbClr val="70849D"/>
                </a:solidFill>
                <a:cs typeface="Arial" panose="020B0604020202020204" pitchFamily="34" charset="0"/>
              </a:rPr>
              <a:t>(+6 </a:t>
            </a:r>
            <a:r>
              <a:rPr lang="fr-FR" sz="1100" dirty="0">
                <a:solidFill>
                  <a:srgbClr val="70849D"/>
                </a:solidFill>
                <a:cs typeface="Arial" panose="020B0604020202020204" pitchFamily="34" charset="0"/>
              </a:rPr>
              <a:t>points)</a:t>
            </a:r>
          </a:p>
        </p:txBody>
      </p:sp>
    </p:spTree>
    <p:extLst>
      <p:ext uri="{BB962C8B-B14F-4D97-AF65-F5344CB8AC3E}">
        <p14:creationId xmlns:p14="http://schemas.microsoft.com/office/powerpoint/2010/main" val="3058751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8B466926-FFCF-D849-BE20-83CC7D4E4416}" type="slidenum">
              <a:rPr lang="en-US" smtClean="0"/>
              <a:pPr/>
              <a:t>8</a:t>
            </a:fld>
            <a:endParaRPr lang="en-US" dirty="0"/>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Autofit/>
          </a:bodyPr>
          <a:lstStyle>
            <a:defPPr>
              <a:defRPr lang="fr-FR"/>
            </a:defPPr>
            <a:lvl1pPr marL="357188" lvl="0" indent="0" defTabSz="685800">
              <a:lnSpc>
                <a:spcPct val="100000"/>
              </a:lnSpc>
              <a:spcBef>
                <a:spcPct val="0"/>
              </a:spcBef>
              <a:buNone/>
              <a:defRPr sz="1600" b="0">
                <a:solidFill>
                  <a:schemeClr val="bg1"/>
                </a:solidFill>
                <a:ea typeface="+mj-ea"/>
                <a:cs typeface="Arial" panose="020B0604020202020204" pitchFamily="34" charset="0"/>
              </a:defRPr>
            </a:lvl1pPr>
          </a:lstStyle>
          <a:p>
            <a:r>
              <a:rPr lang="fr-FR" sz="1500" dirty="0" smtClean="0"/>
              <a:t>Parmi les leviers pour convaincre les Français à participer à une vente aux enchères publiques </a:t>
            </a:r>
            <a:r>
              <a:rPr lang="fr-FR" sz="1500" dirty="0"/>
              <a:t>: </a:t>
            </a:r>
            <a:r>
              <a:rPr lang="fr-FR" sz="1500" dirty="0" smtClean="0"/>
              <a:t>la proposition de biens originaux, la possibilité d’acheter en ligne </a:t>
            </a:r>
            <a:endParaRPr lang="fr-FR" sz="1500" dirty="0"/>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sp>
        <p:nvSpPr>
          <p:cNvPr id="8" name="Rectangle à coins arrondis 7"/>
          <p:cNvSpPr/>
          <p:nvPr/>
        </p:nvSpPr>
        <p:spPr>
          <a:xfrm>
            <a:off x="404261" y="927890"/>
            <a:ext cx="2924155" cy="503196"/>
          </a:xfrm>
          <a:prstGeom prst="roundRect">
            <a:avLst/>
          </a:prstGeom>
          <a:noFill/>
        </p:spPr>
        <p:txBody>
          <a:bodyPr vert="horz" lIns="91440" tIns="45720" rIns="91440" bIns="45720" rtlCol="0" anchor="ctr">
            <a:noAutofit/>
          </a:bodyPr>
          <a:lstStyle/>
          <a:p>
            <a:pPr algn="ctr" defTabSz="685800">
              <a:lnSpc>
                <a:spcPct val="90000"/>
              </a:lnSpc>
              <a:spcBef>
                <a:spcPct val="0"/>
              </a:spcBef>
            </a:pPr>
            <a:r>
              <a:rPr lang="fr-FR" sz="1600" dirty="0">
                <a:solidFill>
                  <a:srgbClr val="70849D"/>
                </a:solidFill>
                <a:latin typeface="Arial" panose="020B0604020202020204" pitchFamily="34" charset="0"/>
                <a:cs typeface="Arial" panose="020B0604020202020204" pitchFamily="34" charset="0"/>
              </a:rPr>
              <a:t>Ensemble des Français </a:t>
            </a:r>
            <a:r>
              <a:rPr lang="fr-FR" sz="1600" dirty="0" smtClean="0">
                <a:solidFill>
                  <a:srgbClr val="70849D"/>
                </a:solidFill>
                <a:latin typeface="Arial" panose="020B0604020202020204" pitchFamily="34" charset="0"/>
                <a:cs typeface="Arial" panose="020B0604020202020204" pitchFamily="34" charset="0"/>
              </a:rPr>
              <a:t>(997)</a:t>
            </a:r>
            <a:endParaRPr lang="fr-FR" sz="1600" dirty="0">
              <a:solidFill>
                <a:srgbClr val="70849D"/>
              </a:solidFill>
              <a:latin typeface="Arial" panose="020B0604020202020204" pitchFamily="34" charset="0"/>
              <a:cs typeface="Arial" panose="020B0604020202020204" pitchFamily="34" charset="0"/>
            </a:endParaRPr>
          </a:p>
        </p:txBody>
      </p:sp>
      <p:sp>
        <p:nvSpPr>
          <p:cNvPr id="32" name="Rectangle 31"/>
          <p:cNvSpPr/>
          <p:nvPr/>
        </p:nvSpPr>
        <p:spPr bwMode="auto">
          <a:xfrm>
            <a:off x="5895535" y="3995211"/>
            <a:ext cx="1212191" cy="707886"/>
          </a:xfrm>
          <a:prstGeom prst="rect">
            <a:avLst/>
          </a:prstGeom>
          <a:noFill/>
        </p:spPr>
        <p:txBody>
          <a:bodyPr wrap="none">
            <a:spAutoFit/>
          </a:bodyPr>
          <a:lstStyle/>
          <a:p>
            <a:pPr algn="ctr" fontAlgn="base">
              <a:spcBef>
                <a:spcPct val="0"/>
              </a:spcBef>
              <a:spcAft>
                <a:spcPct val="0"/>
              </a:spcAft>
              <a:defRPr/>
            </a:pPr>
            <a:r>
              <a:rPr lang="fr-FR" sz="4000" dirty="0">
                <a:ln w="28575">
                  <a:noFill/>
                </a:ln>
                <a:solidFill>
                  <a:srgbClr val="9B231F"/>
                </a:solidFill>
                <a:latin typeface="Arial" panose="020B0604020202020204" pitchFamily="34" charset="0"/>
                <a:cs typeface="Arial" panose="020B0604020202020204" pitchFamily="34" charset="0"/>
              </a:rPr>
              <a:t>21%</a:t>
            </a:r>
          </a:p>
        </p:txBody>
      </p:sp>
      <p:sp>
        <p:nvSpPr>
          <p:cNvPr id="2" name="Rectangle 1"/>
          <p:cNvSpPr/>
          <p:nvPr/>
        </p:nvSpPr>
        <p:spPr>
          <a:xfrm>
            <a:off x="1577252" y="3901567"/>
            <a:ext cx="2956387" cy="307777"/>
          </a:xfrm>
          <a:prstGeom prst="rect">
            <a:avLst/>
          </a:prstGeom>
        </p:spPr>
        <p:txBody>
          <a:bodyPr wrap="square">
            <a:spAutoFit/>
          </a:bodyPr>
          <a:lstStyle/>
          <a:p>
            <a:pPr defTabSz="685800">
              <a:spcBef>
                <a:spcPct val="0"/>
              </a:spcBef>
            </a:pPr>
            <a:r>
              <a:rPr lang="fr-FR" sz="1400" dirty="0">
                <a:solidFill>
                  <a:srgbClr val="70849D"/>
                </a:solidFill>
                <a:latin typeface="Arial" panose="020B0604020202020204" pitchFamily="34" charset="0"/>
                <a:cs typeface="Arial" panose="020B0604020202020204" pitchFamily="34" charset="0"/>
              </a:rPr>
              <a:t>Le fait que la vente soit caritative</a:t>
            </a:r>
          </a:p>
        </p:txBody>
      </p:sp>
      <p:sp>
        <p:nvSpPr>
          <p:cNvPr id="34" name="Rectangle 33"/>
          <p:cNvSpPr/>
          <p:nvPr/>
        </p:nvSpPr>
        <p:spPr>
          <a:xfrm>
            <a:off x="1549820" y="2023512"/>
            <a:ext cx="2920278" cy="738664"/>
          </a:xfrm>
          <a:prstGeom prst="rect">
            <a:avLst/>
          </a:prstGeom>
        </p:spPr>
        <p:txBody>
          <a:bodyPr wrap="square">
            <a:spAutoFit/>
          </a:bodyPr>
          <a:lstStyle/>
          <a:p>
            <a:pPr defTabSz="685800">
              <a:spcBef>
                <a:spcPct val="0"/>
              </a:spcBef>
            </a:pPr>
            <a:r>
              <a:rPr lang="fr-FR" sz="1400" dirty="0">
                <a:solidFill>
                  <a:srgbClr val="70849D"/>
                </a:solidFill>
                <a:latin typeface="Arial" panose="020B0604020202020204" pitchFamily="34" charset="0"/>
                <a:cs typeface="Arial" panose="020B0604020202020204" pitchFamily="34" charset="0"/>
              </a:rPr>
              <a:t>L’envie d’acquérir des objets originaux : mode vintage, bijoux, montres, mobilier design…</a:t>
            </a:r>
          </a:p>
        </p:txBody>
      </p:sp>
      <p:sp>
        <p:nvSpPr>
          <p:cNvPr id="35" name="Rectangle 34"/>
          <p:cNvSpPr/>
          <p:nvPr/>
        </p:nvSpPr>
        <p:spPr>
          <a:xfrm>
            <a:off x="5895535" y="2450453"/>
            <a:ext cx="3179753" cy="954107"/>
          </a:xfrm>
          <a:prstGeom prst="rect">
            <a:avLst/>
          </a:prstGeom>
        </p:spPr>
        <p:txBody>
          <a:bodyPr wrap="square">
            <a:spAutoFit/>
          </a:bodyPr>
          <a:lstStyle/>
          <a:p>
            <a:pPr defTabSz="685800">
              <a:spcBef>
                <a:spcPct val="0"/>
              </a:spcBef>
            </a:pPr>
            <a:r>
              <a:rPr lang="fr-FR" sz="1400" dirty="0">
                <a:solidFill>
                  <a:srgbClr val="70849D"/>
                </a:solidFill>
                <a:latin typeface="Arial" panose="020B0604020202020204" pitchFamily="34" charset="0"/>
                <a:cs typeface="Arial" panose="020B0604020202020204" pitchFamily="34" charset="0"/>
              </a:rPr>
              <a:t>La diffusion d’information sur les réseaux sociaux : description de la vente, des modalités d’achat, sur les œuvres…</a:t>
            </a:r>
          </a:p>
        </p:txBody>
      </p:sp>
      <p:sp>
        <p:nvSpPr>
          <p:cNvPr id="36" name="Rectangle 35"/>
          <p:cNvSpPr/>
          <p:nvPr/>
        </p:nvSpPr>
        <p:spPr>
          <a:xfrm>
            <a:off x="1549820" y="5268253"/>
            <a:ext cx="2920278" cy="738664"/>
          </a:xfrm>
          <a:prstGeom prst="rect">
            <a:avLst/>
          </a:prstGeom>
        </p:spPr>
        <p:txBody>
          <a:bodyPr wrap="square">
            <a:spAutoFit/>
          </a:bodyPr>
          <a:lstStyle/>
          <a:p>
            <a:pPr defTabSz="685800">
              <a:spcBef>
                <a:spcPct val="0"/>
              </a:spcBef>
            </a:pPr>
            <a:r>
              <a:rPr lang="fr-FR" sz="1400" dirty="0">
                <a:solidFill>
                  <a:srgbClr val="70849D"/>
                </a:solidFill>
                <a:latin typeface="Arial" panose="020B0604020202020204" pitchFamily="34" charset="0"/>
                <a:cs typeface="Arial" panose="020B0604020202020204" pitchFamily="34" charset="0"/>
              </a:rPr>
              <a:t>Le fait que la vente se fasse entièrement en ligne et soit aussi facile qu’un achat sur Internet</a:t>
            </a:r>
          </a:p>
        </p:txBody>
      </p:sp>
      <p:sp>
        <p:nvSpPr>
          <p:cNvPr id="37" name="Rectangle 36"/>
          <p:cNvSpPr/>
          <p:nvPr/>
        </p:nvSpPr>
        <p:spPr>
          <a:xfrm>
            <a:off x="5895535" y="4577489"/>
            <a:ext cx="3179753" cy="523220"/>
          </a:xfrm>
          <a:prstGeom prst="rect">
            <a:avLst/>
          </a:prstGeom>
        </p:spPr>
        <p:txBody>
          <a:bodyPr wrap="square">
            <a:spAutoFit/>
          </a:bodyPr>
          <a:lstStyle/>
          <a:p>
            <a:pPr defTabSz="685800">
              <a:spcBef>
                <a:spcPct val="0"/>
              </a:spcBef>
            </a:pPr>
            <a:r>
              <a:rPr lang="fr-FR" sz="1400" dirty="0">
                <a:solidFill>
                  <a:srgbClr val="70849D"/>
                </a:solidFill>
                <a:latin typeface="Arial" panose="020B0604020202020204" pitchFamily="34" charset="0"/>
                <a:cs typeface="Arial" panose="020B0604020202020204" pitchFamily="34" charset="0"/>
              </a:rPr>
              <a:t>Le fait que la vente soit relayée par les medias</a:t>
            </a:r>
          </a:p>
        </p:txBody>
      </p:sp>
      <p:sp>
        <p:nvSpPr>
          <p:cNvPr id="38" name="Rectangle 37"/>
          <p:cNvSpPr/>
          <p:nvPr/>
        </p:nvSpPr>
        <p:spPr bwMode="auto">
          <a:xfrm>
            <a:off x="5895535" y="1884511"/>
            <a:ext cx="1212191" cy="707886"/>
          </a:xfrm>
          <a:prstGeom prst="rect">
            <a:avLst/>
          </a:prstGeom>
          <a:noFill/>
        </p:spPr>
        <p:txBody>
          <a:bodyPr wrap="none">
            <a:spAutoFit/>
          </a:bodyPr>
          <a:lstStyle/>
          <a:p>
            <a:pPr algn="ctr" fontAlgn="base">
              <a:spcBef>
                <a:spcPct val="0"/>
              </a:spcBef>
              <a:spcAft>
                <a:spcPct val="0"/>
              </a:spcAft>
              <a:defRPr/>
            </a:pPr>
            <a:r>
              <a:rPr lang="fr-FR" sz="4000" dirty="0">
                <a:ln w="28575">
                  <a:noFill/>
                </a:ln>
                <a:solidFill>
                  <a:srgbClr val="9B231F"/>
                </a:solidFill>
                <a:latin typeface="Arial" panose="020B0604020202020204" pitchFamily="34" charset="0"/>
                <a:cs typeface="Arial" panose="020B0604020202020204" pitchFamily="34" charset="0"/>
              </a:rPr>
              <a:t>37%</a:t>
            </a:r>
          </a:p>
        </p:txBody>
      </p:sp>
      <p:sp>
        <p:nvSpPr>
          <p:cNvPr id="39" name="Rectangle 38"/>
          <p:cNvSpPr/>
          <p:nvPr/>
        </p:nvSpPr>
        <p:spPr bwMode="auto">
          <a:xfrm>
            <a:off x="1549820" y="4703097"/>
            <a:ext cx="1212191" cy="707886"/>
          </a:xfrm>
          <a:prstGeom prst="rect">
            <a:avLst/>
          </a:prstGeom>
          <a:noFill/>
        </p:spPr>
        <p:txBody>
          <a:bodyPr wrap="none">
            <a:spAutoFit/>
          </a:bodyPr>
          <a:lstStyle/>
          <a:p>
            <a:pPr algn="ctr" fontAlgn="base">
              <a:spcBef>
                <a:spcPct val="0"/>
              </a:spcBef>
              <a:spcAft>
                <a:spcPct val="0"/>
              </a:spcAft>
              <a:defRPr/>
            </a:pPr>
            <a:r>
              <a:rPr lang="fr-FR" sz="4000" dirty="0">
                <a:ln w="28575">
                  <a:noFill/>
                </a:ln>
                <a:solidFill>
                  <a:srgbClr val="9B231F"/>
                </a:solidFill>
                <a:latin typeface="Arial" panose="020B0604020202020204" pitchFamily="34" charset="0"/>
                <a:cs typeface="Arial" panose="020B0604020202020204" pitchFamily="34" charset="0"/>
              </a:rPr>
              <a:t>39%</a:t>
            </a:r>
          </a:p>
        </p:txBody>
      </p:sp>
      <p:sp>
        <p:nvSpPr>
          <p:cNvPr id="40" name="Rectangle 39"/>
          <p:cNvSpPr/>
          <p:nvPr/>
        </p:nvSpPr>
        <p:spPr bwMode="auto">
          <a:xfrm>
            <a:off x="1549820" y="1452736"/>
            <a:ext cx="1212191" cy="707886"/>
          </a:xfrm>
          <a:prstGeom prst="rect">
            <a:avLst/>
          </a:prstGeom>
          <a:noFill/>
        </p:spPr>
        <p:txBody>
          <a:bodyPr wrap="none">
            <a:spAutoFit/>
          </a:bodyPr>
          <a:lstStyle/>
          <a:p>
            <a:pPr algn="ctr" fontAlgn="base">
              <a:spcBef>
                <a:spcPct val="0"/>
              </a:spcBef>
              <a:spcAft>
                <a:spcPct val="0"/>
              </a:spcAft>
              <a:defRPr/>
            </a:pPr>
            <a:r>
              <a:rPr lang="fr-FR" sz="4000" dirty="0">
                <a:ln w="28575">
                  <a:noFill/>
                </a:ln>
                <a:solidFill>
                  <a:srgbClr val="9B231F"/>
                </a:solidFill>
                <a:latin typeface="Arial" panose="020B0604020202020204" pitchFamily="34" charset="0"/>
                <a:cs typeface="Arial" panose="020B0604020202020204" pitchFamily="34" charset="0"/>
              </a:rPr>
              <a:t>50%</a:t>
            </a:r>
          </a:p>
        </p:txBody>
      </p:sp>
      <p:sp>
        <p:nvSpPr>
          <p:cNvPr id="41" name="Rectangle 40"/>
          <p:cNvSpPr/>
          <p:nvPr/>
        </p:nvSpPr>
        <p:spPr bwMode="auto">
          <a:xfrm>
            <a:off x="1577252" y="3346377"/>
            <a:ext cx="1212191" cy="707886"/>
          </a:xfrm>
          <a:prstGeom prst="rect">
            <a:avLst/>
          </a:prstGeom>
          <a:noFill/>
        </p:spPr>
        <p:txBody>
          <a:bodyPr wrap="none">
            <a:spAutoFit/>
          </a:bodyPr>
          <a:lstStyle/>
          <a:p>
            <a:pPr algn="ctr" fontAlgn="base">
              <a:spcBef>
                <a:spcPct val="0"/>
              </a:spcBef>
              <a:spcAft>
                <a:spcPct val="0"/>
              </a:spcAft>
              <a:defRPr/>
            </a:pPr>
            <a:r>
              <a:rPr lang="fr-FR" sz="4000" dirty="0">
                <a:ln w="28575">
                  <a:noFill/>
                </a:ln>
                <a:solidFill>
                  <a:srgbClr val="9B231F"/>
                </a:solidFill>
                <a:latin typeface="Arial" panose="020B0604020202020204" pitchFamily="34" charset="0"/>
                <a:cs typeface="Arial" panose="020B0604020202020204" pitchFamily="34" charset="0"/>
              </a:rPr>
              <a:t>44%</a:t>
            </a:r>
          </a:p>
        </p:txBody>
      </p:sp>
      <p:graphicFrame>
        <p:nvGraphicFramePr>
          <p:cNvPr id="43" name="Objet 42"/>
          <p:cNvGraphicFramePr>
            <a:graphicFrameLocks noChangeAspect="1"/>
          </p:cNvGraphicFramePr>
          <p:nvPr>
            <p:extLst>
              <p:ext uri="{D42A27DB-BD31-4B8C-83A1-F6EECF244321}">
                <p14:modId xmlns:p14="http://schemas.microsoft.com/office/powerpoint/2010/main" val="1696509748"/>
              </p:ext>
            </p:extLst>
          </p:nvPr>
        </p:nvGraphicFramePr>
        <p:xfrm>
          <a:off x="211177" y="3194230"/>
          <a:ext cx="1461675" cy="1281221"/>
        </p:xfrm>
        <a:graphic>
          <a:graphicData uri="http://schemas.openxmlformats.org/presentationml/2006/ole">
            <mc:AlternateContent xmlns:mc="http://schemas.openxmlformats.org/markup-compatibility/2006">
              <mc:Choice xmlns:v="urn:schemas-microsoft-com:vml" Requires="v">
                <p:oleObj spid="_x0000_s24743" name="Worksheet" r:id="rId5" imgW="2314592" imgH="2028803" progId="Excel.Sheet.8">
                  <p:link updateAutomatic="1"/>
                </p:oleObj>
              </mc:Choice>
              <mc:Fallback>
                <p:oleObj name="Worksheet" r:id="rId5" imgW="2314592" imgH="2028803" progId="Excel.Sheet.8">
                  <p:link updateAutomatic="1"/>
                  <p:pic>
                    <p:nvPicPr>
                      <p:cNvPr id="0" name=""/>
                      <p:cNvPicPr/>
                      <p:nvPr/>
                    </p:nvPicPr>
                    <p:blipFill>
                      <a:blip r:embed="rId6"/>
                      <a:stretch>
                        <a:fillRect/>
                      </a:stretch>
                    </p:blipFill>
                    <p:spPr>
                      <a:xfrm>
                        <a:off x="211177" y="3194230"/>
                        <a:ext cx="1461675" cy="1281221"/>
                      </a:xfrm>
                      <a:prstGeom prst="rect">
                        <a:avLst/>
                      </a:prstGeom>
                    </p:spPr>
                  </p:pic>
                </p:oleObj>
              </mc:Fallback>
            </mc:AlternateContent>
          </a:graphicData>
        </a:graphic>
      </p:graphicFrame>
      <p:graphicFrame>
        <p:nvGraphicFramePr>
          <p:cNvPr id="44" name="Objet 43"/>
          <p:cNvGraphicFramePr>
            <a:graphicFrameLocks noChangeAspect="1"/>
          </p:cNvGraphicFramePr>
          <p:nvPr>
            <p:extLst>
              <p:ext uri="{D42A27DB-BD31-4B8C-83A1-F6EECF244321}">
                <p14:modId xmlns:p14="http://schemas.microsoft.com/office/powerpoint/2010/main" val="2634573836"/>
              </p:ext>
            </p:extLst>
          </p:nvPr>
        </p:nvGraphicFramePr>
        <p:xfrm>
          <a:off x="220321" y="1520825"/>
          <a:ext cx="1461675" cy="1281221"/>
        </p:xfrm>
        <a:graphic>
          <a:graphicData uri="http://schemas.openxmlformats.org/presentationml/2006/ole">
            <mc:AlternateContent xmlns:mc="http://schemas.openxmlformats.org/markup-compatibility/2006">
              <mc:Choice xmlns:v="urn:schemas-microsoft-com:vml" Requires="v">
                <p:oleObj spid="_x0000_s24744" name="Worksheet" r:id="rId7" imgW="2314592" imgH="2028803" progId="Excel.Sheet.8">
                  <p:link updateAutomatic="1"/>
                </p:oleObj>
              </mc:Choice>
              <mc:Fallback>
                <p:oleObj name="Worksheet" r:id="rId7" imgW="2314592" imgH="2028803" progId="Excel.Sheet.8">
                  <p:link updateAutomatic="1"/>
                  <p:pic>
                    <p:nvPicPr>
                      <p:cNvPr id="0" name=""/>
                      <p:cNvPicPr/>
                      <p:nvPr/>
                    </p:nvPicPr>
                    <p:blipFill>
                      <a:blip r:embed="rId8"/>
                      <a:stretch>
                        <a:fillRect/>
                      </a:stretch>
                    </p:blipFill>
                    <p:spPr>
                      <a:xfrm>
                        <a:off x="220321" y="1520825"/>
                        <a:ext cx="1461675" cy="1281221"/>
                      </a:xfrm>
                      <a:prstGeom prst="rect">
                        <a:avLst/>
                      </a:prstGeom>
                    </p:spPr>
                  </p:pic>
                </p:oleObj>
              </mc:Fallback>
            </mc:AlternateContent>
          </a:graphicData>
        </a:graphic>
      </p:graphicFrame>
      <p:graphicFrame>
        <p:nvGraphicFramePr>
          <p:cNvPr id="45" name="Objet 44"/>
          <p:cNvGraphicFramePr>
            <a:graphicFrameLocks noChangeAspect="1"/>
          </p:cNvGraphicFramePr>
          <p:nvPr>
            <p:extLst>
              <p:ext uri="{D42A27DB-BD31-4B8C-83A1-F6EECF244321}">
                <p14:modId xmlns:p14="http://schemas.microsoft.com/office/powerpoint/2010/main" val="122322578"/>
              </p:ext>
            </p:extLst>
          </p:nvPr>
        </p:nvGraphicFramePr>
        <p:xfrm>
          <a:off x="4505835" y="2065156"/>
          <a:ext cx="1461675" cy="1281221"/>
        </p:xfrm>
        <a:graphic>
          <a:graphicData uri="http://schemas.openxmlformats.org/presentationml/2006/ole">
            <mc:AlternateContent xmlns:mc="http://schemas.openxmlformats.org/markup-compatibility/2006">
              <mc:Choice xmlns:v="urn:schemas-microsoft-com:vml" Requires="v">
                <p:oleObj spid="_x0000_s24745" name="Worksheet" r:id="rId9" imgW="2314592" imgH="2028803" progId="Excel.Sheet.8">
                  <p:link updateAutomatic="1"/>
                </p:oleObj>
              </mc:Choice>
              <mc:Fallback>
                <p:oleObj name="Worksheet" r:id="rId9" imgW="2314592" imgH="2028803" progId="Excel.Sheet.8">
                  <p:link updateAutomatic="1"/>
                  <p:pic>
                    <p:nvPicPr>
                      <p:cNvPr id="0" name=""/>
                      <p:cNvPicPr/>
                      <p:nvPr/>
                    </p:nvPicPr>
                    <p:blipFill>
                      <a:blip r:embed="rId10"/>
                      <a:stretch>
                        <a:fillRect/>
                      </a:stretch>
                    </p:blipFill>
                    <p:spPr>
                      <a:xfrm>
                        <a:off x="4505835" y="2065156"/>
                        <a:ext cx="1461675" cy="1281221"/>
                      </a:xfrm>
                      <a:prstGeom prst="rect">
                        <a:avLst/>
                      </a:prstGeom>
                    </p:spPr>
                  </p:pic>
                </p:oleObj>
              </mc:Fallback>
            </mc:AlternateContent>
          </a:graphicData>
        </a:graphic>
      </p:graphicFrame>
      <p:graphicFrame>
        <p:nvGraphicFramePr>
          <p:cNvPr id="46" name="Objet 45"/>
          <p:cNvGraphicFramePr>
            <a:graphicFrameLocks noChangeAspect="1"/>
          </p:cNvGraphicFramePr>
          <p:nvPr>
            <p:extLst>
              <p:ext uri="{D42A27DB-BD31-4B8C-83A1-F6EECF244321}">
                <p14:modId xmlns:p14="http://schemas.microsoft.com/office/powerpoint/2010/main" val="689856656"/>
              </p:ext>
            </p:extLst>
          </p:nvPr>
        </p:nvGraphicFramePr>
        <p:xfrm>
          <a:off x="4505835" y="3995342"/>
          <a:ext cx="1461675" cy="1281221"/>
        </p:xfrm>
        <a:graphic>
          <a:graphicData uri="http://schemas.openxmlformats.org/presentationml/2006/ole">
            <mc:AlternateContent xmlns:mc="http://schemas.openxmlformats.org/markup-compatibility/2006">
              <mc:Choice xmlns:v="urn:schemas-microsoft-com:vml" Requires="v">
                <p:oleObj spid="_x0000_s24746" name="Worksheet" r:id="rId11" imgW="2314592" imgH="2028803" progId="Excel.Sheet.8">
                  <p:link updateAutomatic="1"/>
                </p:oleObj>
              </mc:Choice>
              <mc:Fallback>
                <p:oleObj name="Worksheet" r:id="rId11" imgW="2314592" imgH="2028803" progId="Excel.Sheet.8">
                  <p:link updateAutomatic="1"/>
                  <p:pic>
                    <p:nvPicPr>
                      <p:cNvPr id="0" name=""/>
                      <p:cNvPicPr/>
                      <p:nvPr/>
                    </p:nvPicPr>
                    <p:blipFill>
                      <a:blip r:embed="rId12"/>
                      <a:stretch>
                        <a:fillRect/>
                      </a:stretch>
                    </p:blipFill>
                    <p:spPr>
                      <a:xfrm>
                        <a:off x="4505835" y="3995342"/>
                        <a:ext cx="1461675" cy="1281221"/>
                      </a:xfrm>
                      <a:prstGeom prst="rect">
                        <a:avLst/>
                      </a:prstGeom>
                    </p:spPr>
                  </p:pic>
                </p:oleObj>
              </mc:Fallback>
            </mc:AlternateContent>
          </a:graphicData>
        </a:graphic>
      </p:graphicFrame>
      <p:graphicFrame>
        <p:nvGraphicFramePr>
          <p:cNvPr id="47" name="Objet 46"/>
          <p:cNvGraphicFramePr>
            <a:graphicFrameLocks noChangeAspect="1"/>
          </p:cNvGraphicFramePr>
          <p:nvPr>
            <p:extLst>
              <p:ext uri="{D42A27DB-BD31-4B8C-83A1-F6EECF244321}">
                <p14:modId xmlns:p14="http://schemas.microsoft.com/office/powerpoint/2010/main" val="1573704421"/>
              </p:ext>
            </p:extLst>
          </p:nvPr>
        </p:nvGraphicFramePr>
        <p:xfrm>
          <a:off x="165456" y="4733738"/>
          <a:ext cx="1498251" cy="1274998"/>
        </p:xfrm>
        <a:graphic>
          <a:graphicData uri="http://schemas.openxmlformats.org/presentationml/2006/ole">
            <mc:AlternateContent xmlns:mc="http://schemas.openxmlformats.org/markup-compatibility/2006">
              <mc:Choice xmlns:v="urn:schemas-microsoft-com:vml" Requires="v">
                <p:oleObj spid="_x0000_s24747" name="Worksheet" r:id="rId13" imgW="2322533" imgH="1976471" progId="Excel.Sheet.8">
                  <p:link updateAutomatic="1"/>
                </p:oleObj>
              </mc:Choice>
              <mc:Fallback>
                <p:oleObj name="Worksheet" r:id="rId13" imgW="2322533" imgH="1976471" progId="Excel.Sheet.8">
                  <p:link updateAutomatic="1"/>
                  <p:pic>
                    <p:nvPicPr>
                      <p:cNvPr id="0" name=""/>
                      <p:cNvPicPr/>
                      <p:nvPr/>
                    </p:nvPicPr>
                    <p:blipFill>
                      <a:blip r:embed="rId14"/>
                      <a:stretch>
                        <a:fillRect/>
                      </a:stretch>
                    </p:blipFill>
                    <p:spPr>
                      <a:xfrm>
                        <a:off x="165456" y="4733738"/>
                        <a:ext cx="1498251" cy="1274998"/>
                      </a:xfrm>
                      <a:prstGeom prst="rect">
                        <a:avLst/>
                      </a:prstGeom>
                    </p:spPr>
                  </p:pic>
                </p:oleObj>
              </mc:Fallback>
            </mc:AlternateContent>
          </a:graphicData>
        </a:graphic>
      </p:graphicFrame>
      <p:sp>
        <p:nvSpPr>
          <p:cNvPr id="48" name="Rectangle 9"/>
          <p:cNvSpPr>
            <a:spLocks noChangeArrowheads="1"/>
          </p:cNvSpPr>
          <p:nvPr/>
        </p:nvSpPr>
        <p:spPr bwMode="auto">
          <a:xfrm>
            <a:off x="2434229" y="6308708"/>
            <a:ext cx="6033115" cy="338554"/>
          </a:xfrm>
          <a:prstGeom prst="rect">
            <a:avLst/>
          </a:prstGeom>
          <a:noFill/>
          <a:ln w="9525">
            <a:noFill/>
            <a:miter lim="800000"/>
            <a:headEnd/>
            <a:tailEnd/>
          </a:ln>
        </p:spPr>
        <p:txBody>
          <a:bodyPr wrap="square" anchor="ctr">
            <a:spAutoFit/>
          </a:bodyPr>
          <a:lstStyle/>
          <a:p>
            <a:pPr>
              <a:buClr>
                <a:srgbClr val="424F5A"/>
              </a:buClr>
              <a:defRPr/>
            </a:pPr>
            <a:r>
              <a:rPr lang="fr-FR" sz="800" dirty="0">
                <a:solidFill>
                  <a:srgbClr val="70849D"/>
                </a:solidFill>
                <a:cs typeface="Arial" panose="020B0604020202020204" pitchFamily="34" charset="0"/>
              </a:rPr>
              <a:t>Q5. Parmi les propositions suivantes, lesquelles vous ont déjà influencé ou pourraient vous </a:t>
            </a:r>
            <a:r>
              <a:rPr lang="fr-FR" sz="800" dirty="0" smtClean="0">
                <a:solidFill>
                  <a:srgbClr val="70849D"/>
                </a:solidFill>
                <a:cs typeface="Arial" panose="020B0604020202020204" pitchFamily="34" charset="0"/>
              </a:rPr>
              <a:t>inciter à </a:t>
            </a:r>
            <a:r>
              <a:rPr lang="fr-FR" sz="800" dirty="0">
                <a:solidFill>
                  <a:srgbClr val="70849D"/>
                </a:solidFill>
                <a:cs typeface="Arial" panose="020B0604020202020204" pitchFamily="34" charset="0"/>
              </a:rPr>
              <a:t>participer à une </a:t>
            </a:r>
            <a:r>
              <a:rPr lang="fr-FR" sz="800" dirty="0" smtClean="0">
                <a:solidFill>
                  <a:srgbClr val="70849D"/>
                </a:solidFill>
                <a:cs typeface="Arial" panose="020B0604020202020204" pitchFamily="34" charset="0"/>
              </a:rPr>
              <a:t>vente aux </a:t>
            </a:r>
            <a:r>
              <a:rPr lang="fr-FR" sz="800" dirty="0">
                <a:solidFill>
                  <a:srgbClr val="70849D"/>
                </a:solidFill>
                <a:cs typeface="Arial" panose="020B0604020202020204" pitchFamily="34" charset="0"/>
              </a:rPr>
              <a:t>enchères </a:t>
            </a:r>
            <a:r>
              <a:rPr lang="fr-FR" sz="800" dirty="0" smtClean="0">
                <a:solidFill>
                  <a:srgbClr val="70849D"/>
                </a:solidFill>
                <a:cs typeface="Arial" panose="020B0604020202020204" pitchFamily="34" charset="0"/>
              </a:rPr>
              <a:t>publiques </a:t>
            </a:r>
            <a:r>
              <a:rPr lang="fr-FR" sz="800" dirty="0">
                <a:solidFill>
                  <a:srgbClr val="70849D"/>
                </a:solidFill>
                <a:cs typeface="Arial" panose="020B0604020202020204" pitchFamily="34" charset="0"/>
              </a:rPr>
              <a:t>?</a:t>
            </a:r>
          </a:p>
        </p:txBody>
      </p:sp>
    </p:spTree>
    <p:extLst>
      <p:ext uri="{BB962C8B-B14F-4D97-AF65-F5344CB8AC3E}">
        <p14:creationId xmlns:p14="http://schemas.microsoft.com/office/powerpoint/2010/main" val="1991172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8B466926-FFCF-D849-BE20-83CC7D4E4416}" type="slidenum">
              <a:rPr lang="en-US" smtClean="0"/>
              <a:pPr/>
              <a:t>9</a:t>
            </a:fld>
            <a:endParaRPr lang="en-US" dirty="0"/>
          </a:p>
        </p:txBody>
      </p:sp>
      <p:sp>
        <p:nvSpPr>
          <p:cNvPr id="12" name="Titre 5"/>
          <p:cNvSpPr txBox="1">
            <a:spLocks/>
          </p:cNvSpPr>
          <p:nvPr/>
        </p:nvSpPr>
        <p:spPr>
          <a:xfrm>
            <a:off x="404261" y="294392"/>
            <a:ext cx="8382464" cy="540000"/>
          </a:xfrm>
          <a:prstGeom prst="roundRect">
            <a:avLst>
              <a:gd name="adj" fmla="val 11023"/>
            </a:avLst>
          </a:prstGeom>
          <a:solidFill>
            <a:srgbClr val="A12713">
              <a:alpha val="89804"/>
            </a:srgbClr>
          </a:solidFill>
        </p:spPr>
        <p:txBody>
          <a:bodyPr vert="horz" lIns="91440" tIns="45720" rIns="91440" bIns="45720" rtlCol="0" anchor="ctr">
            <a:noAutofit/>
          </a:bodyPr>
          <a:lstStyle>
            <a:defPPr>
              <a:defRPr lang="fr-FR"/>
            </a:defPPr>
            <a:lvl1pPr marL="357188" lvl="0" indent="0" defTabSz="685800">
              <a:lnSpc>
                <a:spcPct val="100000"/>
              </a:lnSpc>
              <a:spcBef>
                <a:spcPct val="0"/>
              </a:spcBef>
              <a:buNone/>
              <a:defRPr sz="1600" b="0">
                <a:solidFill>
                  <a:schemeClr val="bg1"/>
                </a:solidFill>
                <a:ea typeface="+mj-ea"/>
                <a:cs typeface="Arial" panose="020B0604020202020204" pitchFamily="34" charset="0"/>
              </a:defRPr>
            </a:lvl1pPr>
          </a:lstStyle>
          <a:p>
            <a:r>
              <a:rPr lang="fr-FR" sz="1500" dirty="0" smtClean="0"/>
              <a:t>16% des Français déclarent avoir l’intention de participer à une vente aux enchères publiques dans les six mois à venir. </a:t>
            </a:r>
            <a:endParaRPr lang="fr-FR" sz="1500" dirty="0"/>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158" y="6249758"/>
            <a:ext cx="456456" cy="456456"/>
          </a:xfrm>
          <a:prstGeom prst="rect">
            <a:avLst/>
          </a:prstGeom>
        </p:spPr>
      </p:pic>
      <p:sp>
        <p:nvSpPr>
          <p:cNvPr id="6" name="Rectangle 9"/>
          <p:cNvSpPr>
            <a:spLocks noChangeArrowheads="1"/>
          </p:cNvSpPr>
          <p:nvPr/>
        </p:nvSpPr>
        <p:spPr bwMode="auto">
          <a:xfrm>
            <a:off x="2434229" y="6308708"/>
            <a:ext cx="6033115" cy="338554"/>
          </a:xfrm>
          <a:prstGeom prst="rect">
            <a:avLst/>
          </a:prstGeom>
          <a:noFill/>
          <a:ln w="9525">
            <a:noFill/>
            <a:miter lim="800000"/>
            <a:headEnd/>
            <a:tailEnd/>
          </a:ln>
        </p:spPr>
        <p:txBody>
          <a:bodyPr wrap="square" anchor="ctr">
            <a:spAutoFit/>
          </a:bodyPr>
          <a:lstStyle/>
          <a:p>
            <a:pPr>
              <a:buClr>
                <a:srgbClr val="424F5A"/>
              </a:buClr>
              <a:defRPr/>
            </a:pPr>
            <a:r>
              <a:rPr lang="fr-FR" sz="800" dirty="0">
                <a:solidFill>
                  <a:srgbClr val="70849D"/>
                </a:solidFill>
                <a:latin typeface="Arial" panose="020B0604020202020204" pitchFamily="34" charset="0"/>
                <a:cs typeface="Arial" panose="020B0604020202020204" pitchFamily="34" charset="0"/>
              </a:rPr>
              <a:t>Q1c. Avez-vous l’intention de participer à une vente aux enchères dans les 6 prochains mois, que </a:t>
            </a:r>
            <a:r>
              <a:rPr lang="fr-FR" sz="800" dirty="0" smtClean="0">
                <a:solidFill>
                  <a:srgbClr val="70849D"/>
                </a:solidFill>
                <a:latin typeface="Arial" panose="020B0604020202020204" pitchFamily="34" charset="0"/>
                <a:cs typeface="Arial" panose="020B0604020202020204" pitchFamily="34" charset="0"/>
              </a:rPr>
              <a:t>ce soit </a:t>
            </a:r>
            <a:r>
              <a:rPr lang="fr-FR" sz="800" dirty="0">
                <a:solidFill>
                  <a:srgbClr val="70849D"/>
                </a:solidFill>
                <a:latin typeface="Arial" panose="020B0604020202020204" pitchFamily="34" charset="0"/>
                <a:cs typeface="Arial" panose="020B0604020202020204" pitchFamily="34" charset="0"/>
              </a:rPr>
              <a:t>en salle, sur internet ou par téléphone ?.</a:t>
            </a:r>
          </a:p>
        </p:txBody>
      </p:sp>
      <p:sp>
        <p:nvSpPr>
          <p:cNvPr id="8" name="Rectangle à coins arrondis 7"/>
          <p:cNvSpPr/>
          <p:nvPr/>
        </p:nvSpPr>
        <p:spPr>
          <a:xfrm>
            <a:off x="404261" y="814480"/>
            <a:ext cx="2924155" cy="375182"/>
          </a:xfrm>
          <a:prstGeom prst="roundRect">
            <a:avLst/>
          </a:prstGeom>
          <a:noFill/>
        </p:spPr>
        <p:txBody>
          <a:bodyPr vert="horz" lIns="91440" tIns="45720" rIns="91440" bIns="45720" rtlCol="0" anchor="ctr">
            <a:noAutofit/>
          </a:bodyPr>
          <a:lstStyle/>
          <a:p>
            <a:pPr algn="ctr" defTabSz="685800">
              <a:lnSpc>
                <a:spcPct val="90000"/>
              </a:lnSpc>
              <a:spcBef>
                <a:spcPct val="0"/>
              </a:spcBef>
            </a:pPr>
            <a:r>
              <a:rPr lang="fr-FR" sz="1600" dirty="0">
                <a:solidFill>
                  <a:srgbClr val="70849D"/>
                </a:solidFill>
                <a:latin typeface="Arial" panose="020B0604020202020204" pitchFamily="34" charset="0"/>
                <a:cs typeface="Arial" panose="020B0604020202020204" pitchFamily="34" charset="0"/>
              </a:rPr>
              <a:t>Ensemble des Français </a:t>
            </a:r>
            <a:r>
              <a:rPr lang="fr-FR" sz="1600" dirty="0" smtClean="0">
                <a:solidFill>
                  <a:srgbClr val="70849D"/>
                </a:solidFill>
                <a:latin typeface="Arial" panose="020B0604020202020204" pitchFamily="34" charset="0"/>
                <a:cs typeface="Arial" panose="020B0604020202020204" pitchFamily="34" charset="0"/>
              </a:rPr>
              <a:t>(997)</a:t>
            </a:r>
            <a:endParaRPr lang="fr-FR" sz="1600" dirty="0">
              <a:solidFill>
                <a:srgbClr val="70849D"/>
              </a:solidFill>
              <a:latin typeface="Arial" panose="020B0604020202020204" pitchFamily="34" charset="0"/>
              <a:cs typeface="Arial" panose="020B0604020202020204" pitchFamily="34" charset="0"/>
            </a:endParaRPr>
          </a:p>
        </p:txBody>
      </p:sp>
      <p:sp>
        <p:nvSpPr>
          <p:cNvPr id="11" name="Rectangle 10"/>
          <p:cNvSpPr/>
          <p:nvPr/>
        </p:nvSpPr>
        <p:spPr>
          <a:xfrm>
            <a:off x="404261" y="1475972"/>
            <a:ext cx="8382463" cy="584775"/>
          </a:xfrm>
          <a:prstGeom prst="rect">
            <a:avLst/>
          </a:prstGeom>
        </p:spPr>
        <p:txBody>
          <a:bodyPr wrap="square">
            <a:spAutoFit/>
          </a:bodyPr>
          <a:lstStyle/>
          <a:p>
            <a:pPr algn="ctr"/>
            <a:r>
              <a:rPr lang="fr-FR" sz="1600" dirty="0" smtClean="0">
                <a:solidFill>
                  <a:srgbClr val="70849D"/>
                </a:solidFill>
                <a:latin typeface="Arial" panose="020B0604020202020204" pitchFamily="34" charset="0"/>
                <a:cs typeface="Arial" panose="020B0604020202020204" pitchFamily="34" charset="0"/>
              </a:rPr>
              <a:t>Français ayant l’intention </a:t>
            </a:r>
            <a:r>
              <a:rPr lang="fr-FR" sz="1600" dirty="0">
                <a:solidFill>
                  <a:srgbClr val="70849D"/>
                </a:solidFill>
                <a:latin typeface="Arial" panose="020B0604020202020204" pitchFamily="34" charset="0"/>
                <a:cs typeface="Arial" panose="020B0604020202020204" pitchFamily="34" charset="0"/>
              </a:rPr>
              <a:t>de participer à une vente aux enchères </a:t>
            </a:r>
            <a:r>
              <a:rPr lang="fr-FR" sz="1600" dirty="0" smtClean="0">
                <a:solidFill>
                  <a:srgbClr val="70849D"/>
                </a:solidFill>
                <a:latin typeface="Arial" panose="020B0604020202020204" pitchFamily="34" charset="0"/>
                <a:cs typeface="Arial" panose="020B0604020202020204" pitchFamily="34" charset="0"/>
              </a:rPr>
              <a:t>publiques dans </a:t>
            </a:r>
            <a:r>
              <a:rPr lang="fr-FR" sz="1600" dirty="0">
                <a:solidFill>
                  <a:srgbClr val="70849D"/>
                </a:solidFill>
                <a:latin typeface="Arial" panose="020B0604020202020204" pitchFamily="34" charset="0"/>
                <a:cs typeface="Arial" panose="020B0604020202020204" pitchFamily="34" charset="0"/>
              </a:rPr>
              <a:t>les </a:t>
            </a:r>
          </a:p>
          <a:p>
            <a:pPr algn="ctr"/>
            <a:r>
              <a:rPr lang="fr-FR" sz="1600" dirty="0" smtClean="0">
                <a:solidFill>
                  <a:srgbClr val="70849D"/>
                </a:solidFill>
                <a:latin typeface="Arial" panose="020B0604020202020204" pitchFamily="34" charset="0"/>
                <a:cs typeface="Arial" panose="020B0604020202020204" pitchFamily="34" charset="0"/>
              </a:rPr>
              <a:t>6 </a:t>
            </a:r>
            <a:r>
              <a:rPr lang="fr-FR" sz="1600" dirty="0">
                <a:solidFill>
                  <a:srgbClr val="70849D"/>
                </a:solidFill>
                <a:latin typeface="Arial" panose="020B0604020202020204" pitchFamily="34" charset="0"/>
                <a:cs typeface="Arial" panose="020B0604020202020204" pitchFamily="34" charset="0"/>
              </a:rPr>
              <a:t>prochains mois, que </a:t>
            </a:r>
            <a:r>
              <a:rPr lang="fr-FR" sz="1600" dirty="0" smtClean="0">
                <a:solidFill>
                  <a:srgbClr val="70849D"/>
                </a:solidFill>
                <a:latin typeface="Arial" panose="020B0604020202020204" pitchFamily="34" charset="0"/>
                <a:cs typeface="Arial" panose="020B0604020202020204" pitchFamily="34" charset="0"/>
              </a:rPr>
              <a:t>ce soit </a:t>
            </a:r>
            <a:r>
              <a:rPr lang="fr-FR" sz="1600" dirty="0">
                <a:solidFill>
                  <a:srgbClr val="70849D"/>
                </a:solidFill>
                <a:latin typeface="Arial" panose="020B0604020202020204" pitchFamily="34" charset="0"/>
                <a:cs typeface="Arial" panose="020B0604020202020204" pitchFamily="34" charset="0"/>
              </a:rPr>
              <a:t>en salle, sur internet ou par </a:t>
            </a:r>
            <a:r>
              <a:rPr lang="fr-FR" sz="1600" dirty="0" smtClean="0">
                <a:solidFill>
                  <a:srgbClr val="70849D"/>
                </a:solidFill>
                <a:latin typeface="Arial" panose="020B0604020202020204" pitchFamily="34" charset="0"/>
                <a:cs typeface="Arial" panose="020B0604020202020204" pitchFamily="34" charset="0"/>
              </a:rPr>
              <a:t>téléphone</a:t>
            </a:r>
            <a:endParaRPr lang="fr-FR" sz="1600" dirty="0">
              <a:solidFill>
                <a:srgbClr val="70849D"/>
              </a:solidFill>
              <a:latin typeface="Arial" panose="020B0604020202020204" pitchFamily="34" charset="0"/>
              <a:cs typeface="Arial" panose="020B0604020202020204" pitchFamily="34" charset="0"/>
            </a:endParaRPr>
          </a:p>
        </p:txBody>
      </p:sp>
      <p:graphicFrame>
        <p:nvGraphicFramePr>
          <p:cNvPr id="2" name="Objet 1"/>
          <p:cNvGraphicFramePr>
            <a:graphicFrameLocks noChangeAspect="1"/>
          </p:cNvGraphicFramePr>
          <p:nvPr>
            <p:extLst>
              <p:ext uri="{D42A27DB-BD31-4B8C-83A1-F6EECF244321}">
                <p14:modId xmlns:p14="http://schemas.microsoft.com/office/powerpoint/2010/main" val="3763612539"/>
              </p:ext>
            </p:extLst>
          </p:nvPr>
        </p:nvGraphicFramePr>
        <p:xfrm>
          <a:off x="2921000" y="2778195"/>
          <a:ext cx="3073400" cy="2692400"/>
        </p:xfrm>
        <a:graphic>
          <a:graphicData uri="http://schemas.openxmlformats.org/presentationml/2006/ole">
            <mc:AlternateContent xmlns:mc="http://schemas.openxmlformats.org/markup-compatibility/2006">
              <mc:Choice xmlns:v="urn:schemas-microsoft-com:vml" Requires="v">
                <p:oleObj spid="_x0000_s23588" name="Worksheet" r:id="rId5" imgW="2314592" imgH="2028803" progId="Excel.Sheet.8">
                  <p:link updateAutomatic="1"/>
                </p:oleObj>
              </mc:Choice>
              <mc:Fallback>
                <p:oleObj name="Worksheet" r:id="rId5" imgW="2314592" imgH="2028803" progId="Excel.Sheet.8">
                  <p:link updateAutomatic="1"/>
                  <p:pic>
                    <p:nvPicPr>
                      <p:cNvPr id="0" name=""/>
                      <p:cNvPicPr/>
                      <p:nvPr/>
                    </p:nvPicPr>
                    <p:blipFill>
                      <a:blip r:embed="rId6"/>
                      <a:stretch>
                        <a:fillRect/>
                      </a:stretch>
                    </p:blipFill>
                    <p:spPr>
                      <a:xfrm>
                        <a:off x="2921000" y="2778195"/>
                        <a:ext cx="3073400" cy="2692400"/>
                      </a:xfrm>
                      <a:prstGeom prst="rect">
                        <a:avLst/>
                      </a:prstGeom>
                    </p:spPr>
                  </p:pic>
                </p:oleObj>
              </mc:Fallback>
            </mc:AlternateContent>
          </a:graphicData>
        </a:graphic>
      </p:graphicFrame>
      <p:sp>
        <p:nvSpPr>
          <p:cNvPr id="16" name="Rectangle 15"/>
          <p:cNvSpPr/>
          <p:nvPr/>
        </p:nvSpPr>
        <p:spPr>
          <a:xfrm>
            <a:off x="375685" y="2419865"/>
            <a:ext cx="2920807" cy="1107996"/>
          </a:xfrm>
          <a:prstGeom prst="rect">
            <a:avLst/>
          </a:prstGeom>
        </p:spPr>
        <p:txBody>
          <a:bodyPr wrap="square">
            <a:spAutoFit/>
          </a:bodyPr>
          <a:lstStyle/>
          <a:p>
            <a:pPr algn="r"/>
            <a:r>
              <a:rPr lang="fr-FR" sz="4000" dirty="0">
                <a:ln w="28575">
                  <a:noFill/>
                </a:ln>
                <a:solidFill>
                  <a:srgbClr val="9B231F"/>
                </a:solidFill>
                <a:latin typeface="Arial" panose="020B0604020202020204" pitchFamily="34" charset="0"/>
                <a:cs typeface="Arial" panose="020B0604020202020204" pitchFamily="34" charset="0"/>
              </a:rPr>
              <a:t>4%</a:t>
            </a:r>
          </a:p>
          <a:p>
            <a:pPr algn="r"/>
            <a:r>
              <a:rPr lang="fr-FR" sz="1600" dirty="0" smtClean="0">
                <a:solidFill>
                  <a:srgbClr val="70849D"/>
                </a:solidFill>
                <a:latin typeface="Arial" panose="020B0604020202020204" pitchFamily="34" charset="0"/>
                <a:cs typeface="Arial" panose="020B0604020202020204" pitchFamily="34" charset="0"/>
              </a:rPr>
              <a:t>Oui, certainement</a:t>
            </a:r>
          </a:p>
          <a:p>
            <a:pPr algn="r"/>
            <a:r>
              <a:rPr lang="fr-FR" sz="1000" dirty="0">
                <a:solidFill>
                  <a:srgbClr val="70849D"/>
                </a:solidFill>
                <a:latin typeface="Arial" panose="020B0604020202020204" pitchFamily="34" charset="0"/>
                <a:cs typeface="Arial" panose="020B0604020202020204" pitchFamily="34" charset="0"/>
              </a:rPr>
              <a:t>Soit </a:t>
            </a:r>
            <a:r>
              <a:rPr lang="fr-FR" sz="1000" dirty="0" smtClean="0">
                <a:solidFill>
                  <a:srgbClr val="70849D"/>
                </a:solidFill>
                <a:latin typeface="Arial" panose="020B0604020202020204" pitchFamily="34" charset="0"/>
                <a:cs typeface="Arial" panose="020B0604020202020204" pitchFamily="34" charset="0"/>
              </a:rPr>
              <a:t>1,6 million de Français âgés de 18 à 65 ans</a:t>
            </a:r>
            <a:endParaRPr lang="fr-FR" sz="1000" dirty="0">
              <a:solidFill>
                <a:srgbClr val="70849D"/>
              </a:solidFill>
              <a:latin typeface="Arial" panose="020B0604020202020204" pitchFamily="34" charset="0"/>
              <a:cs typeface="Arial" panose="020B0604020202020204" pitchFamily="34" charset="0"/>
            </a:endParaRPr>
          </a:p>
        </p:txBody>
      </p:sp>
      <p:sp>
        <p:nvSpPr>
          <p:cNvPr id="18" name="Rectangle 17"/>
          <p:cNvSpPr/>
          <p:nvPr/>
        </p:nvSpPr>
        <p:spPr>
          <a:xfrm>
            <a:off x="5708153" y="2424230"/>
            <a:ext cx="2053352" cy="954107"/>
          </a:xfrm>
          <a:prstGeom prst="rect">
            <a:avLst/>
          </a:prstGeom>
        </p:spPr>
        <p:txBody>
          <a:bodyPr wrap="square">
            <a:spAutoFit/>
          </a:bodyPr>
          <a:lstStyle/>
          <a:p>
            <a:r>
              <a:rPr lang="fr-FR" sz="4000" dirty="0">
                <a:ln w="28575">
                  <a:noFill/>
                </a:ln>
                <a:solidFill>
                  <a:srgbClr val="9B231F"/>
                </a:solidFill>
                <a:latin typeface="Arial" panose="020B0604020202020204" pitchFamily="34" charset="0"/>
                <a:cs typeface="Arial" panose="020B0604020202020204" pitchFamily="34" charset="0"/>
              </a:rPr>
              <a:t>12% </a:t>
            </a:r>
            <a:endParaRPr lang="fr-FR" sz="4000" dirty="0" smtClean="0">
              <a:ln w="28575">
                <a:noFill/>
              </a:ln>
              <a:solidFill>
                <a:srgbClr val="9B231F"/>
              </a:solidFill>
              <a:latin typeface="Arial" panose="020B0604020202020204" pitchFamily="34" charset="0"/>
              <a:cs typeface="Arial" panose="020B0604020202020204" pitchFamily="34" charset="0"/>
            </a:endParaRPr>
          </a:p>
          <a:p>
            <a:r>
              <a:rPr lang="fr-FR" sz="1600" dirty="0" smtClean="0">
                <a:solidFill>
                  <a:srgbClr val="70849D"/>
                </a:solidFill>
                <a:latin typeface="Arial" panose="020B0604020202020204" pitchFamily="34" charset="0"/>
                <a:cs typeface="Arial" panose="020B0604020202020204" pitchFamily="34" charset="0"/>
              </a:rPr>
              <a:t>Oui, probablement</a:t>
            </a:r>
            <a:endParaRPr lang="fr-FR" sz="1600" dirty="0">
              <a:solidFill>
                <a:srgbClr val="70849D"/>
              </a:solidFill>
              <a:latin typeface="Arial" panose="020B0604020202020204" pitchFamily="34" charset="0"/>
              <a:cs typeface="Arial" panose="020B0604020202020204" pitchFamily="34" charset="0"/>
            </a:endParaRPr>
          </a:p>
        </p:txBody>
      </p:sp>
      <p:sp>
        <p:nvSpPr>
          <p:cNvPr id="19" name="Rectangle 18"/>
          <p:cNvSpPr/>
          <p:nvPr/>
        </p:nvSpPr>
        <p:spPr>
          <a:xfrm>
            <a:off x="5708153" y="4382172"/>
            <a:ext cx="4001539" cy="954107"/>
          </a:xfrm>
          <a:prstGeom prst="rect">
            <a:avLst/>
          </a:prstGeom>
        </p:spPr>
        <p:txBody>
          <a:bodyPr wrap="square">
            <a:spAutoFit/>
          </a:bodyPr>
          <a:lstStyle/>
          <a:p>
            <a:r>
              <a:rPr lang="fr-FR" sz="4000" dirty="0" smtClean="0">
                <a:ln w="28575">
                  <a:noFill/>
                </a:ln>
                <a:solidFill>
                  <a:srgbClr val="9B231F"/>
                </a:solidFill>
                <a:latin typeface="Arial" panose="020B0604020202020204" pitchFamily="34" charset="0"/>
                <a:cs typeface="Arial" panose="020B0604020202020204" pitchFamily="34" charset="0"/>
              </a:rPr>
              <a:t>44%</a:t>
            </a:r>
          </a:p>
          <a:p>
            <a:r>
              <a:rPr lang="fr-FR" sz="1600" dirty="0" smtClean="0">
                <a:solidFill>
                  <a:srgbClr val="70849D"/>
                </a:solidFill>
                <a:latin typeface="Arial" panose="020B0604020202020204" pitchFamily="34" charset="0"/>
                <a:cs typeface="Arial" panose="020B0604020202020204" pitchFamily="34" charset="0"/>
              </a:rPr>
              <a:t>Non, probablement pas</a:t>
            </a:r>
            <a:endParaRPr lang="fr-FR" sz="1600" dirty="0">
              <a:solidFill>
                <a:srgbClr val="70849D"/>
              </a:solidFill>
              <a:latin typeface="Arial" panose="020B0604020202020204" pitchFamily="34" charset="0"/>
              <a:cs typeface="Arial" panose="020B0604020202020204" pitchFamily="34" charset="0"/>
            </a:endParaRPr>
          </a:p>
        </p:txBody>
      </p:sp>
      <p:sp>
        <p:nvSpPr>
          <p:cNvPr id="20" name="Rectangle 19"/>
          <p:cNvSpPr/>
          <p:nvPr/>
        </p:nvSpPr>
        <p:spPr>
          <a:xfrm>
            <a:off x="404261" y="4363849"/>
            <a:ext cx="2920807" cy="954107"/>
          </a:xfrm>
          <a:prstGeom prst="rect">
            <a:avLst/>
          </a:prstGeom>
        </p:spPr>
        <p:txBody>
          <a:bodyPr wrap="square">
            <a:spAutoFit/>
          </a:bodyPr>
          <a:lstStyle/>
          <a:p>
            <a:pPr algn="r"/>
            <a:r>
              <a:rPr lang="fr-FR" sz="4000" dirty="0">
                <a:ln w="28575">
                  <a:noFill/>
                </a:ln>
                <a:solidFill>
                  <a:srgbClr val="9B231F"/>
                </a:solidFill>
                <a:latin typeface="Arial" panose="020B0604020202020204" pitchFamily="34" charset="0"/>
                <a:cs typeface="Arial" panose="020B0604020202020204" pitchFamily="34" charset="0"/>
              </a:rPr>
              <a:t>41% </a:t>
            </a:r>
            <a:endParaRPr lang="fr-FR" sz="4000" dirty="0" smtClean="0">
              <a:ln w="28575">
                <a:noFill/>
              </a:ln>
              <a:solidFill>
                <a:srgbClr val="9B231F"/>
              </a:solidFill>
              <a:latin typeface="Arial" panose="020B0604020202020204" pitchFamily="34" charset="0"/>
              <a:cs typeface="Arial" panose="020B0604020202020204" pitchFamily="34" charset="0"/>
            </a:endParaRPr>
          </a:p>
          <a:p>
            <a:pPr algn="r"/>
            <a:r>
              <a:rPr lang="fr-FR" sz="1600" dirty="0" smtClean="0">
                <a:solidFill>
                  <a:srgbClr val="70849D"/>
                </a:solidFill>
                <a:latin typeface="Arial" panose="020B0604020202020204" pitchFamily="34" charset="0"/>
                <a:cs typeface="Arial" panose="020B0604020202020204" pitchFamily="34" charset="0"/>
              </a:rPr>
              <a:t>Non, certainement pas</a:t>
            </a:r>
            <a:endParaRPr lang="fr-FR" sz="4000" dirty="0">
              <a:ln w="12700">
                <a:solidFill>
                  <a:srgbClr val="70849D"/>
                </a:solidFill>
              </a:ln>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404261" y="2395653"/>
            <a:ext cx="2920807" cy="1204797"/>
          </a:xfrm>
          <a:prstGeom prst="roundRect">
            <a:avLst>
              <a:gd name="adj" fmla="val 8761"/>
            </a:avLst>
          </a:prstGeom>
          <a:noFill/>
          <a:ln w="38100">
            <a:solidFill>
              <a:srgbClr val="A12713"/>
            </a:solidFill>
          </a:ln>
        </p:spPr>
        <p:txBody>
          <a:bodyPr vert="horz" lIns="91440" tIns="45720" rIns="91440" bIns="45720" rtlCol="0" anchor="ctr">
            <a:noAutofit/>
          </a:bodyPr>
          <a:lstStyle/>
          <a:p>
            <a:pPr marL="357188" defTabSz="685800">
              <a:spcBef>
                <a:spcPct val="0"/>
              </a:spcBef>
            </a:pPr>
            <a:endParaRPr lang="fr-FR" sz="1500">
              <a:solidFill>
                <a:schemeClr val="bg1"/>
              </a:solidFill>
              <a:ea typeface="+mj-ea"/>
              <a:cs typeface="Arial" panose="020B0604020202020204" pitchFamily="34" charset="0"/>
            </a:endParaRPr>
          </a:p>
        </p:txBody>
      </p:sp>
    </p:spTree>
    <p:extLst>
      <p:ext uri="{BB962C8B-B14F-4D97-AF65-F5344CB8AC3E}">
        <p14:creationId xmlns:p14="http://schemas.microsoft.com/office/powerpoint/2010/main" val="2313132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ight Logo Confidential">
  <a:themeElements>
    <a:clrScheme name="Harris Interactive 1">
      <a:dk1>
        <a:srgbClr val="014537"/>
      </a:dk1>
      <a:lt1>
        <a:srgbClr val="FFFFFF"/>
      </a:lt1>
      <a:dk2>
        <a:srgbClr val="70BF4A"/>
      </a:dk2>
      <a:lt2>
        <a:srgbClr val="E7E6E6"/>
      </a:lt2>
      <a:accent1>
        <a:srgbClr val="0B5258"/>
      </a:accent1>
      <a:accent2>
        <a:srgbClr val="70BF4A"/>
      </a:accent2>
      <a:accent3>
        <a:srgbClr val="096A37"/>
      </a:accent3>
      <a:accent4>
        <a:srgbClr val="EBE717"/>
      </a:accent4>
      <a:accent5>
        <a:srgbClr val="0EA7E0"/>
      </a:accent5>
      <a:accent6>
        <a:srgbClr val="C0D330"/>
      </a:accent6>
      <a:hlink>
        <a:srgbClr val="70BF4A"/>
      </a:hlink>
      <a:folHlink>
        <a:srgbClr val="096A3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HarrisInteractive">
  <a:themeElements>
    <a:clrScheme name="Harris Interactive">
      <a:dk1>
        <a:srgbClr val="014537"/>
      </a:dk1>
      <a:lt1>
        <a:srgbClr val="FFFFFF"/>
      </a:lt1>
      <a:dk2>
        <a:srgbClr val="70BF4A"/>
      </a:dk2>
      <a:lt2>
        <a:srgbClr val="E7E6E6"/>
      </a:lt2>
      <a:accent1>
        <a:srgbClr val="0B5258"/>
      </a:accent1>
      <a:accent2>
        <a:srgbClr val="70BF4A"/>
      </a:accent2>
      <a:accent3>
        <a:srgbClr val="096A37"/>
      </a:accent3>
      <a:accent4>
        <a:srgbClr val="EBE717"/>
      </a:accent4>
      <a:accent5>
        <a:srgbClr val="0EA7E0"/>
      </a:accent5>
      <a:accent6>
        <a:srgbClr val="C0D330"/>
      </a:accent6>
      <a:hlink>
        <a:srgbClr val="70BF4A"/>
      </a:hlink>
      <a:folHlink>
        <a:srgbClr val="09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800" dirty="0" err="1" smtClean="0">
            <a:solidFill>
              <a:schemeClr val="bg2">
                <a:lumMod val="10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HarrisInteractive" id="{35F6E041-28AC-7C42-936D-C45E343640CA}" vid="{A14E1FEB-7210-1842-8B3A-32C88AA43E74}"/>
    </a:ext>
  </a:extLst>
</a:theme>
</file>

<file path=ppt/theme/theme3.xml><?xml version="1.0" encoding="utf-8"?>
<a:theme xmlns:a="http://schemas.openxmlformats.org/drawingml/2006/main" name="HarrisInteractive">
  <a:themeElements>
    <a:clrScheme name="Harris Interactive">
      <a:dk1>
        <a:srgbClr val="014537"/>
      </a:dk1>
      <a:lt1>
        <a:srgbClr val="FFFFFF"/>
      </a:lt1>
      <a:dk2>
        <a:srgbClr val="70BF4A"/>
      </a:dk2>
      <a:lt2>
        <a:srgbClr val="E7E6E6"/>
      </a:lt2>
      <a:accent1>
        <a:srgbClr val="0B5258"/>
      </a:accent1>
      <a:accent2>
        <a:srgbClr val="70BF4A"/>
      </a:accent2>
      <a:accent3>
        <a:srgbClr val="096A37"/>
      </a:accent3>
      <a:accent4>
        <a:srgbClr val="EBE717"/>
      </a:accent4>
      <a:accent5>
        <a:srgbClr val="0EA7E0"/>
      </a:accent5>
      <a:accent6>
        <a:srgbClr val="C0D330"/>
      </a:accent6>
      <a:hlink>
        <a:srgbClr val="70BF4A"/>
      </a:hlink>
      <a:folHlink>
        <a:srgbClr val="09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800" dirty="0" err="1" smtClean="0">
            <a:solidFill>
              <a:schemeClr val="bg2">
                <a:lumMod val="10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HarrisInteractive" id="{35F6E041-28AC-7C42-936D-C45E343640CA}" vid="{A14E1FEB-7210-1842-8B3A-32C88AA43E74}"/>
    </a:ext>
  </a:extLst>
</a:theme>
</file>

<file path=ppt/theme/theme4.xml><?xml version="1.0" encoding="utf-8"?>
<a:theme xmlns:a="http://schemas.openxmlformats.org/drawingml/2006/main" name="4_HarrisInteractive">
  <a:themeElements>
    <a:clrScheme name="Harris Interactive">
      <a:dk1>
        <a:srgbClr val="014537"/>
      </a:dk1>
      <a:lt1>
        <a:srgbClr val="FFFFFF"/>
      </a:lt1>
      <a:dk2>
        <a:srgbClr val="70BF4A"/>
      </a:dk2>
      <a:lt2>
        <a:srgbClr val="E7E6E6"/>
      </a:lt2>
      <a:accent1>
        <a:srgbClr val="0B5258"/>
      </a:accent1>
      <a:accent2>
        <a:srgbClr val="70BF4A"/>
      </a:accent2>
      <a:accent3>
        <a:srgbClr val="096A37"/>
      </a:accent3>
      <a:accent4>
        <a:srgbClr val="EBE717"/>
      </a:accent4>
      <a:accent5>
        <a:srgbClr val="0EA7E0"/>
      </a:accent5>
      <a:accent6>
        <a:srgbClr val="C0D330"/>
      </a:accent6>
      <a:hlink>
        <a:srgbClr val="70BF4A"/>
      </a:hlink>
      <a:folHlink>
        <a:srgbClr val="09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800" dirty="0" err="1" smtClean="0">
            <a:solidFill>
              <a:schemeClr val="bg2">
                <a:lumMod val="10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HarrisInteractive" id="{35F6E041-28AC-7C42-936D-C45E343640CA}" vid="{A14E1FEB-7210-1842-8B3A-32C88AA43E7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1075</Words>
  <Application>Microsoft Office PowerPoint</Application>
  <PresentationFormat>Affichage à l'écran (4:3)</PresentationFormat>
  <Paragraphs>210</Paragraphs>
  <Slides>11</Slides>
  <Notes>10</Notes>
  <HiddenSlides>0</HiddenSlides>
  <MMClips>0</MMClips>
  <ScaleCrop>false</ScaleCrop>
  <HeadingPairs>
    <vt:vector size="8" baseType="variant">
      <vt:variant>
        <vt:lpstr>Polices utilisées</vt:lpstr>
      </vt:variant>
      <vt:variant>
        <vt:i4>11</vt:i4>
      </vt:variant>
      <vt:variant>
        <vt:lpstr>Thème</vt:lpstr>
      </vt:variant>
      <vt:variant>
        <vt:i4>4</vt:i4>
      </vt:variant>
      <vt:variant>
        <vt:lpstr>Liens</vt:lpstr>
      </vt:variant>
      <vt:variant>
        <vt:i4>20</vt:i4>
      </vt:variant>
      <vt:variant>
        <vt:lpstr>Titres des diapositives</vt:lpstr>
      </vt:variant>
      <vt:variant>
        <vt:i4>11</vt:i4>
      </vt:variant>
    </vt:vector>
  </HeadingPairs>
  <TitlesOfParts>
    <vt:vector size="46" baseType="lpstr">
      <vt:lpstr>MS PGothic</vt:lpstr>
      <vt:lpstr>MS PGothic</vt:lpstr>
      <vt:lpstr>Arial</vt:lpstr>
      <vt:lpstr>Arial Black</vt:lpstr>
      <vt:lpstr>Calibri</vt:lpstr>
      <vt:lpstr>Courier New</vt:lpstr>
      <vt:lpstr>FuturaStd-Book</vt:lpstr>
      <vt:lpstr>Georgia</vt:lpstr>
      <vt:lpstr>Tahoma</vt:lpstr>
      <vt:lpstr>Trebuchet MS</vt:lpstr>
      <vt:lpstr>ヒラギノ角ゴ Pro W3</vt:lpstr>
      <vt:lpstr>1_Right Logo Confidential</vt:lpstr>
      <vt:lpstr>1_HarrisInteractive</vt:lpstr>
      <vt:lpstr>HarrisInteractive</vt:lpstr>
      <vt:lpstr>4_HarrisInteractive</vt:lpstr>
      <vt:lpstr>\\FR-forlan\General\Production\Conseil des Ventes\2_Bilan 2016\_FRANCE\4. Omnibus\TABS CVV 2016.xls!Q1![TABS CVV 2016.xls]Q1 Graphique 3</vt:lpstr>
      <vt:lpstr>\\FR-forlan\General\Production\Conseil des Ventes\2_Bilan 2016\_FRANCE\4. Omnibus\TABS CVV 2016.xls!Q1![TABS CVV 2016.xls]Q1 Graphique 6</vt:lpstr>
      <vt:lpstr>\\FR-forlan\General\Production\Conseil des Ventes\2_Bilan 2016\_FRANCE\4. Omnibus\TABS CVV 2016.xls!Q1Bis![TABS CVV 2016.xls]Q1Bis Graphique 1</vt:lpstr>
      <vt:lpstr>\\FR-forlan\General\Production\Conseil des Ventes\2_Bilan 2016\_FRANCE\4. Omnibus\TABS CVV 2016.xls!Q1Bis![TABS CVV 2016.xls]Q1Bis Graphique 7-1</vt:lpstr>
      <vt:lpstr>\\FR-forlan\General\Production\Conseil des Ventes\2_Bilan 2016\_FRANCE\4. Omnibus\TABS CVV 2016.xls!Q1Bis![TABS CVV 2016.xls]Q1Bis Graphique 9-1</vt:lpstr>
      <vt:lpstr>\\FR-forlan\General\Production\Conseil des Ventes\2_Bilan 2016\_FRANCE\4. Omnibus\TABS CVV 2016.xls!Q1Bis![TABS CVV 2016.xls]Q1Bis Graphique 10-1</vt:lpstr>
      <vt:lpstr>\\FR-forlan\General\Production\Conseil des Ventes\2_Bilan 2016\_FRANCE\4. Omnibus\TABS CVV 2016.xls!Q1Bis![TABS CVV 2016.xls]Q1Bis Graphique 8-1</vt:lpstr>
      <vt:lpstr>\\FR-forlan\General\Production\Conseil des Ventes\2_Bilan 2016\_FRANCE\4. Omnibus\TABS CVV 2016.xls!Q1Bis![TABS CVV 2016.xls]Q1Bis Graphique 6</vt:lpstr>
      <vt:lpstr>\\FR-forlan\General\Production\Conseil des Ventes\2_Bilan 2016\_FRANCE\4. Omnibus\TABS CVV 2016.xls!Q4![TABS CVV 2016.xls]Q4 Graphique 7</vt:lpstr>
      <vt:lpstr>\\FR-forlan\General\Production\Conseil des Ventes\2_Bilan 2016\_FRANCE\4. Omnibus\TABS CVV 2016.xls!Q4![TABS CVV 2016.xls]Q4 Graphique 8</vt:lpstr>
      <vt:lpstr>\\FR-forlan\General\Production\Conseil des Ventes\2_Bilan 2016\_FRANCE\4. Omnibus\TABS CVV 2016.xls!Q4![TABS CVV 2016.xls]Q4 Graphique 9</vt:lpstr>
      <vt:lpstr>\\FR-forlan\General\Production\Conseil des Ventes\2_Bilan 2016\_FRANCE\4. Omnibus\TABS CVV 2016.xls!Q4![TABS CVV 2016.xls]Q4 Graphique 10</vt:lpstr>
      <vt:lpstr>\\FR-forlan\General\Production\Conseil des Ventes\2_Bilan 2016\_FRANCE\4. Omnibus\TABS CVV 2016.xls!Q4![TABS CVV 2016.xls]Q4 Graphique 11</vt:lpstr>
      <vt:lpstr>\\FR-forlan\General\Production\Conseil des Ventes\2_Bilan 2016\_FRANCE\4. Omnibus\TABS CVV 2016.xls!Q4![TABS CVV 2016.xls]Q4 Graphique 12</vt:lpstr>
      <vt:lpstr>\\FR-forlan\General\Production\Conseil des Ventes\2_Bilan 2016\_FRANCE\4. Omnibus\TABS CVV 2016.xls!Q5![TABS CVV 2016.xls]Q5 Graphique 1</vt:lpstr>
      <vt:lpstr>\\FR-forlan\General\Production\Conseil des Ventes\2_Bilan 2016\_FRANCE\4. Omnibus\TABS CVV 2016.xls!Q5![TABS CVV 2016.xls]Q5 Graphique 2</vt:lpstr>
      <vt:lpstr>\\FR-forlan\General\Production\Conseil des Ventes\2_Bilan 2016\_FRANCE\4. Omnibus\TABS CVV 2016.xls!Q5![TABS CVV 2016.xls]Q5 Graphique 3</vt:lpstr>
      <vt:lpstr>\\FR-forlan\General\Production\Conseil des Ventes\2_Bilan 2016\_FRANCE\4. Omnibus\TABS CVV 2016.xls!Q5![TABS CVV 2016.xls]Q5 Graphique 4</vt:lpstr>
      <vt:lpstr>\\FR-forlan\General\Production\Conseil des Ventes\2_Bilan 2016\_FRANCE\4. Omnibus\TABS CVV 2016.xls!Q5![TABS CVV 2016.xls]Q5 Graphique 5</vt:lpstr>
      <vt:lpstr>\\FR-forlan\General\Production\Conseil des Ventes\2_Bilan 2016\_FRANCE\4. Omnibus\TABS CVV 2016.xls!Q1c![TABS CVV 2016.xls]Q1c Graphique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Basquin</dc:creator>
  <cp:lastModifiedBy>Ariane</cp:lastModifiedBy>
  <cp:revision>2367</cp:revision>
  <cp:lastPrinted>2016-05-10T13:14:25Z</cp:lastPrinted>
  <dcterms:created xsi:type="dcterms:W3CDTF">2015-09-14T09:25:27Z</dcterms:created>
  <dcterms:modified xsi:type="dcterms:W3CDTF">2016-06-16T14:44:45Z</dcterms:modified>
</cp:coreProperties>
</file>